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13716000" cx="24387025"/>
  <p:notesSz cx="13716000" cy="24387025"/>
  <p:embeddedFontLst>
    <p:embeddedFont>
      <p:font typeface="Bricolage Grotesque SemiBold"/>
      <p:regular r:id="rId18"/>
      <p:bold r:id="rId19"/>
    </p:embeddedFont>
    <p:embeddedFont>
      <p:font typeface="Bricolage Grotesque ExtraBold"/>
      <p:bold r:id="rId20"/>
    </p:embeddedFont>
    <p:embeddedFont>
      <p:font typeface="Bricolage Grotesque"/>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NtdG3/UYrb43ITmT43+XpU5Sy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font" Target="fonts/BricolageGrotesqueExtraBold-bold.fntdata"/><Relationship Id="rId22" Type="http://schemas.openxmlformats.org/officeDocument/2006/relationships/font" Target="fonts/BricolageGrotesque-bold.fntdata"/><Relationship Id="rId21" Type="http://schemas.openxmlformats.org/officeDocument/2006/relationships/font" Target="fonts/BricolageGrotesque-regular.fntdata"/><Relationship Id="rId23"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BricolageGrotesqueSemiBold-bold.fntdata"/><Relationship Id="rId18" Type="http://schemas.openxmlformats.org/officeDocument/2006/relationships/font" Target="fonts/BricolageGrotesque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tlak about how </a:t>
            </a:r>
            <a:endParaRPr/>
          </a:p>
        </p:txBody>
      </p:sp>
      <p:sp>
        <p:nvSpPr>
          <p:cNvPr id="312" name="Google Shape;3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Talk about your decision to move to lagos, starting ninthgrid from taking photo with iphone and uploading on unslaph and with countless of decisions you have to make daily as designer.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Effective communitation for career visibilty, communication in teams,</a:t>
            </a:r>
            <a:endParaRPr/>
          </a:p>
        </p:txBody>
      </p:sp>
      <p:sp>
        <p:nvSpPr>
          <p:cNvPr id="247" name="Google Shape;24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40" Type="http://schemas.openxmlformats.org/officeDocument/2006/relationships/image" Target="../media/image258.png"/><Relationship Id="rId42" Type="http://schemas.openxmlformats.org/officeDocument/2006/relationships/image" Target="../media/image262.png"/><Relationship Id="rId41" Type="http://schemas.openxmlformats.org/officeDocument/2006/relationships/image" Target="../media/image263.png"/><Relationship Id="rId44" Type="http://schemas.openxmlformats.org/officeDocument/2006/relationships/image" Target="../media/image267.png"/><Relationship Id="rId43" Type="http://schemas.openxmlformats.org/officeDocument/2006/relationships/image" Target="../media/image272.png"/><Relationship Id="rId46" Type="http://schemas.openxmlformats.org/officeDocument/2006/relationships/image" Target="../media/image266.png"/><Relationship Id="rId45" Type="http://schemas.openxmlformats.org/officeDocument/2006/relationships/image" Target="../media/image264.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5.png"/><Relationship Id="rId4" Type="http://schemas.openxmlformats.org/officeDocument/2006/relationships/image" Target="../media/image223.png"/><Relationship Id="rId9" Type="http://schemas.openxmlformats.org/officeDocument/2006/relationships/image" Target="../media/image233.png"/><Relationship Id="rId48" Type="http://schemas.openxmlformats.org/officeDocument/2006/relationships/image" Target="../media/image268.png"/><Relationship Id="rId47" Type="http://schemas.openxmlformats.org/officeDocument/2006/relationships/image" Target="../media/image277.png"/><Relationship Id="rId49" Type="http://schemas.openxmlformats.org/officeDocument/2006/relationships/image" Target="../media/image274.png"/><Relationship Id="rId5" Type="http://schemas.openxmlformats.org/officeDocument/2006/relationships/image" Target="../media/image222.png"/><Relationship Id="rId6" Type="http://schemas.openxmlformats.org/officeDocument/2006/relationships/image" Target="../media/image229.png"/><Relationship Id="rId7" Type="http://schemas.openxmlformats.org/officeDocument/2006/relationships/image" Target="../media/image235.png"/><Relationship Id="rId8" Type="http://schemas.openxmlformats.org/officeDocument/2006/relationships/image" Target="../media/image231.png"/><Relationship Id="rId31" Type="http://schemas.openxmlformats.org/officeDocument/2006/relationships/image" Target="../media/image142.png"/><Relationship Id="rId30" Type="http://schemas.openxmlformats.org/officeDocument/2006/relationships/image" Target="../media/image255.png"/><Relationship Id="rId33" Type="http://schemas.openxmlformats.org/officeDocument/2006/relationships/image" Target="../media/image260.png"/><Relationship Id="rId32" Type="http://schemas.openxmlformats.org/officeDocument/2006/relationships/image" Target="../media/image249.png"/><Relationship Id="rId35" Type="http://schemas.openxmlformats.org/officeDocument/2006/relationships/image" Target="../media/image248.png"/><Relationship Id="rId34" Type="http://schemas.openxmlformats.org/officeDocument/2006/relationships/image" Target="../media/image253.png"/><Relationship Id="rId37" Type="http://schemas.openxmlformats.org/officeDocument/2006/relationships/image" Target="../media/image250.png"/><Relationship Id="rId36" Type="http://schemas.openxmlformats.org/officeDocument/2006/relationships/image" Target="../media/image256.png"/><Relationship Id="rId39" Type="http://schemas.openxmlformats.org/officeDocument/2006/relationships/image" Target="../media/image259.png"/><Relationship Id="rId38" Type="http://schemas.openxmlformats.org/officeDocument/2006/relationships/image" Target="../media/image261.png"/><Relationship Id="rId20" Type="http://schemas.openxmlformats.org/officeDocument/2006/relationships/image" Target="../media/image240.png"/><Relationship Id="rId22" Type="http://schemas.openxmlformats.org/officeDocument/2006/relationships/image" Target="../media/image242.png"/><Relationship Id="rId21" Type="http://schemas.openxmlformats.org/officeDocument/2006/relationships/image" Target="../media/image245.png"/><Relationship Id="rId24" Type="http://schemas.openxmlformats.org/officeDocument/2006/relationships/image" Target="../media/image244.png"/><Relationship Id="rId23" Type="http://schemas.openxmlformats.org/officeDocument/2006/relationships/image" Target="../media/image243.png"/><Relationship Id="rId60" Type="http://schemas.openxmlformats.org/officeDocument/2006/relationships/image" Target="../media/image281.png"/><Relationship Id="rId26" Type="http://schemas.openxmlformats.org/officeDocument/2006/relationships/image" Target="../media/image247.png"/><Relationship Id="rId25" Type="http://schemas.openxmlformats.org/officeDocument/2006/relationships/image" Target="../media/image246.png"/><Relationship Id="rId28" Type="http://schemas.openxmlformats.org/officeDocument/2006/relationships/image" Target="../media/image137.png"/><Relationship Id="rId27" Type="http://schemas.openxmlformats.org/officeDocument/2006/relationships/image" Target="../media/image136.png"/><Relationship Id="rId29" Type="http://schemas.openxmlformats.org/officeDocument/2006/relationships/image" Target="../media/image257.png"/><Relationship Id="rId51" Type="http://schemas.openxmlformats.org/officeDocument/2006/relationships/image" Target="../media/image265.png"/><Relationship Id="rId50" Type="http://schemas.openxmlformats.org/officeDocument/2006/relationships/image" Target="../media/image270.png"/><Relationship Id="rId53" Type="http://schemas.openxmlformats.org/officeDocument/2006/relationships/image" Target="../media/image275.png"/><Relationship Id="rId52" Type="http://schemas.openxmlformats.org/officeDocument/2006/relationships/image" Target="../media/image269.png"/><Relationship Id="rId11" Type="http://schemas.openxmlformats.org/officeDocument/2006/relationships/image" Target="../media/image236.png"/><Relationship Id="rId55" Type="http://schemas.openxmlformats.org/officeDocument/2006/relationships/image" Target="../media/image271.png"/><Relationship Id="rId10" Type="http://schemas.openxmlformats.org/officeDocument/2006/relationships/image" Target="../media/image239.png"/><Relationship Id="rId54" Type="http://schemas.openxmlformats.org/officeDocument/2006/relationships/image" Target="../media/image273.png"/><Relationship Id="rId13" Type="http://schemas.openxmlformats.org/officeDocument/2006/relationships/image" Target="../media/image234.png"/><Relationship Id="rId57" Type="http://schemas.openxmlformats.org/officeDocument/2006/relationships/image" Target="../media/image276.png"/><Relationship Id="rId12" Type="http://schemas.openxmlformats.org/officeDocument/2006/relationships/image" Target="../media/image228.png"/><Relationship Id="rId56" Type="http://schemas.openxmlformats.org/officeDocument/2006/relationships/image" Target="../media/image278.png"/><Relationship Id="rId15" Type="http://schemas.openxmlformats.org/officeDocument/2006/relationships/image" Target="../media/image238.png"/><Relationship Id="rId59" Type="http://schemas.openxmlformats.org/officeDocument/2006/relationships/image" Target="../media/image280.png"/><Relationship Id="rId14" Type="http://schemas.openxmlformats.org/officeDocument/2006/relationships/image" Target="../media/image230.png"/><Relationship Id="rId58" Type="http://schemas.openxmlformats.org/officeDocument/2006/relationships/image" Target="../media/image279.png"/><Relationship Id="rId17" Type="http://schemas.openxmlformats.org/officeDocument/2006/relationships/image" Target="../media/image241.png"/><Relationship Id="rId16" Type="http://schemas.openxmlformats.org/officeDocument/2006/relationships/image" Target="../media/image232.png"/><Relationship Id="rId19" Type="http://schemas.openxmlformats.org/officeDocument/2006/relationships/image" Target="../media/image237.png"/><Relationship Id="rId18" Type="http://schemas.openxmlformats.org/officeDocument/2006/relationships/image" Target="../media/image227.png"/></Relationships>
</file>

<file path=ppt/slides/_rels/slide11.xml.rels><?xml version="1.0" encoding="UTF-8" standalone="yes"?><Relationships xmlns="http://schemas.openxmlformats.org/package/2006/relationships"><Relationship Id="rId40" Type="http://schemas.openxmlformats.org/officeDocument/2006/relationships/image" Target="../media/image334.png"/><Relationship Id="rId42" Type="http://schemas.openxmlformats.org/officeDocument/2006/relationships/image" Target="../media/image318.png"/><Relationship Id="rId41" Type="http://schemas.openxmlformats.org/officeDocument/2006/relationships/image" Target="../media/image315.png"/><Relationship Id="rId44" Type="http://schemas.openxmlformats.org/officeDocument/2006/relationships/image" Target="../media/image319.png"/><Relationship Id="rId43" Type="http://schemas.openxmlformats.org/officeDocument/2006/relationships/image" Target="../media/image320.png"/><Relationship Id="rId46" Type="http://schemas.openxmlformats.org/officeDocument/2006/relationships/image" Target="../media/image321.png"/><Relationship Id="rId45" Type="http://schemas.openxmlformats.org/officeDocument/2006/relationships/image" Target="../media/image323.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3.png"/><Relationship Id="rId4" Type="http://schemas.openxmlformats.org/officeDocument/2006/relationships/image" Target="../media/image285.png"/><Relationship Id="rId9" Type="http://schemas.openxmlformats.org/officeDocument/2006/relationships/image" Target="../media/image289.png"/><Relationship Id="rId48" Type="http://schemas.openxmlformats.org/officeDocument/2006/relationships/image" Target="../media/image322.png"/><Relationship Id="rId47" Type="http://schemas.openxmlformats.org/officeDocument/2006/relationships/image" Target="../media/image324.png"/><Relationship Id="rId49" Type="http://schemas.openxmlformats.org/officeDocument/2006/relationships/image" Target="../media/image329.png"/><Relationship Id="rId5" Type="http://schemas.openxmlformats.org/officeDocument/2006/relationships/image" Target="../media/image290.png"/><Relationship Id="rId6" Type="http://schemas.openxmlformats.org/officeDocument/2006/relationships/image" Target="../media/image286.png"/><Relationship Id="rId7" Type="http://schemas.openxmlformats.org/officeDocument/2006/relationships/image" Target="../media/image312.png"/><Relationship Id="rId8" Type="http://schemas.openxmlformats.org/officeDocument/2006/relationships/image" Target="../media/image284.png"/><Relationship Id="rId31" Type="http://schemas.openxmlformats.org/officeDocument/2006/relationships/image" Target="../media/image304.png"/><Relationship Id="rId30" Type="http://schemas.openxmlformats.org/officeDocument/2006/relationships/image" Target="../media/image299.png"/><Relationship Id="rId33" Type="http://schemas.openxmlformats.org/officeDocument/2006/relationships/image" Target="../media/image331.png"/><Relationship Id="rId32" Type="http://schemas.openxmlformats.org/officeDocument/2006/relationships/image" Target="../media/image336.png"/><Relationship Id="rId35" Type="http://schemas.openxmlformats.org/officeDocument/2006/relationships/image" Target="../media/image311.png"/><Relationship Id="rId34" Type="http://schemas.openxmlformats.org/officeDocument/2006/relationships/image" Target="../media/image310.png"/><Relationship Id="rId37" Type="http://schemas.openxmlformats.org/officeDocument/2006/relationships/image" Target="../media/image309.png"/><Relationship Id="rId36" Type="http://schemas.openxmlformats.org/officeDocument/2006/relationships/image" Target="../media/image308.png"/><Relationship Id="rId39" Type="http://schemas.openxmlformats.org/officeDocument/2006/relationships/image" Target="../media/image314.png"/><Relationship Id="rId38" Type="http://schemas.openxmlformats.org/officeDocument/2006/relationships/image" Target="../media/image313.png"/><Relationship Id="rId20" Type="http://schemas.openxmlformats.org/officeDocument/2006/relationships/image" Target="../media/image317.png"/><Relationship Id="rId22" Type="http://schemas.openxmlformats.org/officeDocument/2006/relationships/image" Target="../media/image307.png"/><Relationship Id="rId21" Type="http://schemas.openxmlformats.org/officeDocument/2006/relationships/image" Target="../media/image295.png"/><Relationship Id="rId24" Type="http://schemas.openxmlformats.org/officeDocument/2006/relationships/image" Target="../media/image305.png"/><Relationship Id="rId23" Type="http://schemas.openxmlformats.org/officeDocument/2006/relationships/image" Target="../media/image301.png"/><Relationship Id="rId60" Type="http://schemas.openxmlformats.org/officeDocument/2006/relationships/image" Target="../media/image338.png"/><Relationship Id="rId26" Type="http://schemas.openxmlformats.org/officeDocument/2006/relationships/image" Target="../media/image298.png"/><Relationship Id="rId25" Type="http://schemas.openxmlformats.org/officeDocument/2006/relationships/image" Target="../media/image300.png"/><Relationship Id="rId28" Type="http://schemas.openxmlformats.org/officeDocument/2006/relationships/image" Target="../media/image296.png"/><Relationship Id="rId27" Type="http://schemas.openxmlformats.org/officeDocument/2006/relationships/image" Target="../media/image303.png"/><Relationship Id="rId29" Type="http://schemas.openxmlformats.org/officeDocument/2006/relationships/image" Target="../media/image306.png"/><Relationship Id="rId51" Type="http://schemas.openxmlformats.org/officeDocument/2006/relationships/image" Target="../media/image326.png"/><Relationship Id="rId50" Type="http://schemas.openxmlformats.org/officeDocument/2006/relationships/image" Target="../media/image330.png"/><Relationship Id="rId53" Type="http://schemas.openxmlformats.org/officeDocument/2006/relationships/image" Target="../media/image327.png"/><Relationship Id="rId52" Type="http://schemas.openxmlformats.org/officeDocument/2006/relationships/image" Target="../media/image325.png"/><Relationship Id="rId11" Type="http://schemas.openxmlformats.org/officeDocument/2006/relationships/image" Target="../media/image291.png"/><Relationship Id="rId55" Type="http://schemas.openxmlformats.org/officeDocument/2006/relationships/image" Target="../media/image328.png"/><Relationship Id="rId10" Type="http://schemas.openxmlformats.org/officeDocument/2006/relationships/image" Target="../media/image282.png"/><Relationship Id="rId54" Type="http://schemas.openxmlformats.org/officeDocument/2006/relationships/image" Target="../media/image332.png"/><Relationship Id="rId13" Type="http://schemas.openxmlformats.org/officeDocument/2006/relationships/image" Target="../media/image287.png"/><Relationship Id="rId57" Type="http://schemas.openxmlformats.org/officeDocument/2006/relationships/image" Target="../media/image333.png"/><Relationship Id="rId12" Type="http://schemas.openxmlformats.org/officeDocument/2006/relationships/image" Target="../media/image316.png"/><Relationship Id="rId56" Type="http://schemas.openxmlformats.org/officeDocument/2006/relationships/image" Target="../media/image354.png"/><Relationship Id="rId15" Type="http://schemas.openxmlformats.org/officeDocument/2006/relationships/image" Target="../media/image292.png"/><Relationship Id="rId59" Type="http://schemas.openxmlformats.org/officeDocument/2006/relationships/image" Target="../media/image346.png"/><Relationship Id="rId14" Type="http://schemas.openxmlformats.org/officeDocument/2006/relationships/image" Target="../media/image288.png"/><Relationship Id="rId58" Type="http://schemas.openxmlformats.org/officeDocument/2006/relationships/image" Target="../media/image339.png"/><Relationship Id="rId17" Type="http://schemas.openxmlformats.org/officeDocument/2006/relationships/image" Target="../media/image294.png"/><Relationship Id="rId16" Type="http://schemas.openxmlformats.org/officeDocument/2006/relationships/image" Target="../media/image302.png"/><Relationship Id="rId19" Type="http://schemas.openxmlformats.org/officeDocument/2006/relationships/image" Target="../media/image297.png"/><Relationship Id="rId18" Type="http://schemas.openxmlformats.org/officeDocument/2006/relationships/image" Target="../media/image29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69.png"/><Relationship Id="rId4" Type="http://schemas.openxmlformats.org/officeDocument/2006/relationships/image" Target="../media/image345.png"/><Relationship Id="rId9" Type="http://schemas.openxmlformats.org/officeDocument/2006/relationships/image" Target="../media/image340.png"/><Relationship Id="rId5" Type="http://schemas.openxmlformats.org/officeDocument/2006/relationships/image" Target="../media/image344.png"/><Relationship Id="rId6" Type="http://schemas.openxmlformats.org/officeDocument/2006/relationships/image" Target="../media/image335.png"/><Relationship Id="rId7" Type="http://schemas.openxmlformats.org/officeDocument/2006/relationships/image" Target="../media/image349.png"/><Relationship Id="rId8" Type="http://schemas.openxmlformats.org/officeDocument/2006/relationships/image" Target="../media/image352.png"/><Relationship Id="rId31" Type="http://schemas.openxmlformats.org/officeDocument/2006/relationships/image" Target="../media/image142.png"/><Relationship Id="rId30" Type="http://schemas.openxmlformats.org/officeDocument/2006/relationships/image" Target="../media/image255.png"/><Relationship Id="rId20" Type="http://schemas.openxmlformats.org/officeDocument/2006/relationships/image" Target="../media/image365.png"/><Relationship Id="rId22" Type="http://schemas.openxmlformats.org/officeDocument/2006/relationships/image" Target="../media/image353.png"/><Relationship Id="rId21" Type="http://schemas.openxmlformats.org/officeDocument/2006/relationships/image" Target="../media/image363.png"/><Relationship Id="rId24" Type="http://schemas.openxmlformats.org/officeDocument/2006/relationships/image" Target="../media/image364.png"/><Relationship Id="rId23" Type="http://schemas.openxmlformats.org/officeDocument/2006/relationships/image" Target="../media/image350.png"/><Relationship Id="rId26" Type="http://schemas.openxmlformats.org/officeDocument/2006/relationships/image" Target="../media/image359.png"/><Relationship Id="rId25" Type="http://schemas.openxmlformats.org/officeDocument/2006/relationships/image" Target="../media/image366.png"/><Relationship Id="rId28" Type="http://schemas.openxmlformats.org/officeDocument/2006/relationships/image" Target="../media/image137.png"/><Relationship Id="rId27" Type="http://schemas.openxmlformats.org/officeDocument/2006/relationships/image" Target="../media/image136.png"/><Relationship Id="rId29" Type="http://schemas.openxmlformats.org/officeDocument/2006/relationships/image" Target="../media/image158.png"/><Relationship Id="rId11" Type="http://schemas.openxmlformats.org/officeDocument/2006/relationships/image" Target="../media/image337.png"/><Relationship Id="rId10" Type="http://schemas.openxmlformats.org/officeDocument/2006/relationships/image" Target="../media/image356.png"/><Relationship Id="rId13" Type="http://schemas.openxmlformats.org/officeDocument/2006/relationships/image" Target="../media/image342.png"/><Relationship Id="rId12" Type="http://schemas.openxmlformats.org/officeDocument/2006/relationships/image" Target="../media/image341.png"/><Relationship Id="rId15" Type="http://schemas.openxmlformats.org/officeDocument/2006/relationships/image" Target="../media/image367.png"/><Relationship Id="rId14" Type="http://schemas.openxmlformats.org/officeDocument/2006/relationships/image" Target="../media/image348.png"/><Relationship Id="rId17" Type="http://schemas.openxmlformats.org/officeDocument/2006/relationships/image" Target="../media/image347.png"/><Relationship Id="rId16" Type="http://schemas.openxmlformats.org/officeDocument/2006/relationships/image" Target="../media/image343.png"/><Relationship Id="rId19" Type="http://schemas.openxmlformats.org/officeDocument/2006/relationships/image" Target="../media/image362.png"/><Relationship Id="rId18" Type="http://schemas.openxmlformats.org/officeDocument/2006/relationships/image" Target="../media/image3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40" Type="http://schemas.openxmlformats.org/officeDocument/2006/relationships/image" Target="../media/image50.png"/><Relationship Id="rId42" Type="http://schemas.openxmlformats.org/officeDocument/2006/relationships/image" Target="../media/image45.png"/><Relationship Id="rId41" Type="http://schemas.openxmlformats.org/officeDocument/2006/relationships/image" Target="../media/image44.png"/><Relationship Id="rId44" Type="http://schemas.openxmlformats.org/officeDocument/2006/relationships/image" Target="../media/image48.png"/><Relationship Id="rId43" Type="http://schemas.openxmlformats.org/officeDocument/2006/relationships/image" Target="../media/image54.png"/><Relationship Id="rId46" Type="http://schemas.openxmlformats.org/officeDocument/2006/relationships/image" Target="../media/image55.png"/><Relationship Id="rId45"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8.png"/><Relationship Id="rId48" Type="http://schemas.openxmlformats.org/officeDocument/2006/relationships/image" Target="../media/image52.png"/><Relationship Id="rId47" Type="http://schemas.openxmlformats.org/officeDocument/2006/relationships/image" Target="../media/image51.png"/><Relationship Id="rId49" Type="http://schemas.openxmlformats.org/officeDocument/2006/relationships/image" Target="../media/image58.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19.png"/><Relationship Id="rId8" Type="http://schemas.openxmlformats.org/officeDocument/2006/relationships/image" Target="../media/image14.png"/><Relationship Id="rId31" Type="http://schemas.openxmlformats.org/officeDocument/2006/relationships/image" Target="../media/image26.png"/><Relationship Id="rId30" Type="http://schemas.openxmlformats.org/officeDocument/2006/relationships/image" Target="../media/image34.png"/><Relationship Id="rId33" Type="http://schemas.openxmlformats.org/officeDocument/2006/relationships/image" Target="../media/image40.png"/><Relationship Id="rId32" Type="http://schemas.openxmlformats.org/officeDocument/2006/relationships/image" Target="../media/image36.png"/><Relationship Id="rId35" Type="http://schemas.openxmlformats.org/officeDocument/2006/relationships/image" Target="../media/image41.png"/><Relationship Id="rId34" Type="http://schemas.openxmlformats.org/officeDocument/2006/relationships/image" Target="../media/image33.png"/><Relationship Id="rId37" Type="http://schemas.openxmlformats.org/officeDocument/2006/relationships/image" Target="../media/image46.png"/><Relationship Id="rId36" Type="http://schemas.openxmlformats.org/officeDocument/2006/relationships/image" Target="../media/image43.png"/><Relationship Id="rId39" Type="http://schemas.openxmlformats.org/officeDocument/2006/relationships/image" Target="../media/image49.png"/><Relationship Id="rId38" Type="http://schemas.openxmlformats.org/officeDocument/2006/relationships/image" Target="../media/image42.png"/><Relationship Id="rId20" Type="http://schemas.openxmlformats.org/officeDocument/2006/relationships/image" Target="../media/image29.png"/><Relationship Id="rId22" Type="http://schemas.openxmlformats.org/officeDocument/2006/relationships/image" Target="../media/image35.png"/><Relationship Id="rId21" Type="http://schemas.openxmlformats.org/officeDocument/2006/relationships/image" Target="../media/image25.png"/><Relationship Id="rId24" Type="http://schemas.openxmlformats.org/officeDocument/2006/relationships/image" Target="../media/image37.png"/><Relationship Id="rId23" Type="http://schemas.openxmlformats.org/officeDocument/2006/relationships/image" Target="../media/image30.png"/><Relationship Id="rId26" Type="http://schemas.openxmlformats.org/officeDocument/2006/relationships/image" Target="../media/image28.png"/><Relationship Id="rId25" Type="http://schemas.openxmlformats.org/officeDocument/2006/relationships/image" Target="../media/image24.png"/><Relationship Id="rId28" Type="http://schemas.openxmlformats.org/officeDocument/2006/relationships/image" Target="../media/image38.png"/><Relationship Id="rId27" Type="http://schemas.openxmlformats.org/officeDocument/2006/relationships/image" Target="../media/image39.png"/><Relationship Id="rId29" Type="http://schemas.openxmlformats.org/officeDocument/2006/relationships/image" Target="../media/image27.png"/><Relationship Id="rId51" Type="http://schemas.openxmlformats.org/officeDocument/2006/relationships/image" Target="../media/image56.png"/><Relationship Id="rId50" Type="http://schemas.openxmlformats.org/officeDocument/2006/relationships/image" Target="../media/image59.png"/><Relationship Id="rId53" Type="http://schemas.openxmlformats.org/officeDocument/2006/relationships/image" Target="../media/image57.png"/><Relationship Id="rId52" Type="http://schemas.openxmlformats.org/officeDocument/2006/relationships/image" Target="../media/image53.png"/><Relationship Id="rId11" Type="http://schemas.openxmlformats.org/officeDocument/2006/relationships/image" Target="../media/image6.png"/><Relationship Id="rId55" Type="http://schemas.openxmlformats.org/officeDocument/2006/relationships/image" Target="../media/image65.png"/><Relationship Id="rId10" Type="http://schemas.openxmlformats.org/officeDocument/2006/relationships/image" Target="../media/image9.png"/><Relationship Id="rId54" Type="http://schemas.openxmlformats.org/officeDocument/2006/relationships/image" Target="../media/image60.png"/><Relationship Id="rId13" Type="http://schemas.openxmlformats.org/officeDocument/2006/relationships/image" Target="../media/image5.png"/><Relationship Id="rId12" Type="http://schemas.openxmlformats.org/officeDocument/2006/relationships/image" Target="../media/image13.png"/><Relationship Id="rId56" Type="http://schemas.openxmlformats.org/officeDocument/2006/relationships/image" Target="../media/image63.png"/><Relationship Id="rId15" Type="http://schemas.openxmlformats.org/officeDocument/2006/relationships/image" Target="../media/image23.png"/><Relationship Id="rId14" Type="http://schemas.openxmlformats.org/officeDocument/2006/relationships/image" Target="../media/image12.png"/><Relationship Id="rId17" Type="http://schemas.openxmlformats.org/officeDocument/2006/relationships/image" Target="../media/image32.png"/><Relationship Id="rId16" Type="http://schemas.openxmlformats.org/officeDocument/2006/relationships/image" Target="../media/image21.png"/><Relationship Id="rId19" Type="http://schemas.openxmlformats.org/officeDocument/2006/relationships/image" Target="../media/image31.png"/><Relationship Id="rId1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2.png"/><Relationship Id="rId4" Type="http://schemas.openxmlformats.org/officeDocument/2006/relationships/image" Target="../media/image73.png"/><Relationship Id="rId9"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61.png"/><Relationship Id="rId7" Type="http://schemas.openxmlformats.org/officeDocument/2006/relationships/image" Target="../media/image72.png"/><Relationship Id="rId8" Type="http://schemas.openxmlformats.org/officeDocument/2006/relationships/image" Target="../media/image64.png"/><Relationship Id="rId31" Type="http://schemas.openxmlformats.org/officeDocument/2006/relationships/image" Target="../media/image89.png"/><Relationship Id="rId30" Type="http://schemas.openxmlformats.org/officeDocument/2006/relationships/image" Target="../media/image88.png"/><Relationship Id="rId33" Type="http://schemas.openxmlformats.org/officeDocument/2006/relationships/image" Target="../media/image93.png"/><Relationship Id="rId32" Type="http://schemas.openxmlformats.org/officeDocument/2006/relationships/image" Target="../media/image86.png"/><Relationship Id="rId35" Type="http://schemas.openxmlformats.org/officeDocument/2006/relationships/image" Target="../media/image91.png"/><Relationship Id="rId34" Type="http://schemas.openxmlformats.org/officeDocument/2006/relationships/image" Target="../media/image95.png"/><Relationship Id="rId36" Type="http://schemas.openxmlformats.org/officeDocument/2006/relationships/image" Target="../media/image96.png"/><Relationship Id="rId20" Type="http://schemas.openxmlformats.org/officeDocument/2006/relationships/image" Target="../media/image84.png"/><Relationship Id="rId22" Type="http://schemas.openxmlformats.org/officeDocument/2006/relationships/image" Target="../media/image79.png"/><Relationship Id="rId21" Type="http://schemas.openxmlformats.org/officeDocument/2006/relationships/image" Target="../media/image77.png"/><Relationship Id="rId24" Type="http://schemas.openxmlformats.org/officeDocument/2006/relationships/image" Target="../media/image87.png"/><Relationship Id="rId23" Type="http://schemas.openxmlformats.org/officeDocument/2006/relationships/image" Target="../media/image81.png"/><Relationship Id="rId26" Type="http://schemas.openxmlformats.org/officeDocument/2006/relationships/image" Target="../media/image85.png"/><Relationship Id="rId25" Type="http://schemas.openxmlformats.org/officeDocument/2006/relationships/image" Target="../media/image83.png"/><Relationship Id="rId28" Type="http://schemas.openxmlformats.org/officeDocument/2006/relationships/image" Target="../media/image90.png"/><Relationship Id="rId27" Type="http://schemas.openxmlformats.org/officeDocument/2006/relationships/image" Target="../media/image92.png"/><Relationship Id="rId29" Type="http://schemas.openxmlformats.org/officeDocument/2006/relationships/image" Target="../media/image94.png"/><Relationship Id="rId11" Type="http://schemas.openxmlformats.org/officeDocument/2006/relationships/image" Target="../media/image69.png"/><Relationship Id="rId10" Type="http://schemas.openxmlformats.org/officeDocument/2006/relationships/image" Target="../media/image71.png"/><Relationship Id="rId13" Type="http://schemas.openxmlformats.org/officeDocument/2006/relationships/image" Target="../media/image76.png"/><Relationship Id="rId12" Type="http://schemas.openxmlformats.org/officeDocument/2006/relationships/image" Target="../media/image67.png"/><Relationship Id="rId15" Type="http://schemas.openxmlformats.org/officeDocument/2006/relationships/image" Target="../media/image78.png"/><Relationship Id="rId14" Type="http://schemas.openxmlformats.org/officeDocument/2006/relationships/image" Target="../media/image75.png"/><Relationship Id="rId17" Type="http://schemas.openxmlformats.org/officeDocument/2006/relationships/image" Target="../media/image74.png"/><Relationship Id="rId16" Type="http://schemas.openxmlformats.org/officeDocument/2006/relationships/image" Target="../media/image70.png"/><Relationship Id="rId19" Type="http://schemas.openxmlformats.org/officeDocument/2006/relationships/image" Target="../media/image80.png"/><Relationship Id="rId18"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8.png"/><Relationship Id="rId4" Type="http://schemas.openxmlformats.org/officeDocument/2006/relationships/image" Target="../media/image99.png"/><Relationship Id="rId9" Type="http://schemas.openxmlformats.org/officeDocument/2006/relationships/image" Target="../media/image100.png"/><Relationship Id="rId5" Type="http://schemas.openxmlformats.org/officeDocument/2006/relationships/image" Target="../media/image97.png"/><Relationship Id="rId6" Type="http://schemas.openxmlformats.org/officeDocument/2006/relationships/image" Target="../media/image125.png"/><Relationship Id="rId7" Type="http://schemas.openxmlformats.org/officeDocument/2006/relationships/image" Target="../media/image104.png"/><Relationship Id="rId8" Type="http://schemas.openxmlformats.org/officeDocument/2006/relationships/image" Target="../media/image111.png"/><Relationship Id="rId11" Type="http://schemas.openxmlformats.org/officeDocument/2006/relationships/image" Target="../media/image101.png"/><Relationship Id="rId10" Type="http://schemas.openxmlformats.org/officeDocument/2006/relationships/image" Target="../media/image102.png"/><Relationship Id="rId12" Type="http://schemas.openxmlformats.org/officeDocument/2006/relationships/image" Target="../media/image1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0.png"/></Relationships>
</file>

<file path=ppt/slides/_rels/slide8.xml.rels><?xml version="1.0" encoding="UTF-8" standalone="yes"?><Relationships xmlns="http://schemas.openxmlformats.org/package/2006/relationships"><Relationship Id="rId40" Type="http://schemas.openxmlformats.org/officeDocument/2006/relationships/image" Target="../media/image147.png"/><Relationship Id="rId42" Type="http://schemas.openxmlformats.org/officeDocument/2006/relationships/image" Target="../media/image146.png"/><Relationship Id="rId41" Type="http://schemas.openxmlformats.org/officeDocument/2006/relationships/image" Target="../media/image143.png"/><Relationship Id="rId44" Type="http://schemas.openxmlformats.org/officeDocument/2006/relationships/image" Target="../media/image141.png"/><Relationship Id="rId43" Type="http://schemas.openxmlformats.org/officeDocument/2006/relationships/image" Target="../media/image150.png"/><Relationship Id="rId46" Type="http://schemas.openxmlformats.org/officeDocument/2006/relationships/image" Target="../media/image145.png"/><Relationship Id="rId45" Type="http://schemas.openxmlformats.org/officeDocument/2006/relationships/image" Target="../media/image151.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3.png"/><Relationship Id="rId4" Type="http://schemas.openxmlformats.org/officeDocument/2006/relationships/image" Target="../media/image108.png"/><Relationship Id="rId9" Type="http://schemas.openxmlformats.org/officeDocument/2006/relationships/image" Target="../media/image117.png"/><Relationship Id="rId48" Type="http://schemas.openxmlformats.org/officeDocument/2006/relationships/image" Target="../media/image153.png"/><Relationship Id="rId47" Type="http://schemas.openxmlformats.org/officeDocument/2006/relationships/image" Target="../media/image152.png"/><Relationship Id="rId49" Type="http://schemas.openxmlformats.org/officeDocument/2006/relationships/image" Target="../media/image155.png"/><Relationship Id="rId5" Type="http://schemas.openxmlformats.org/officeDocument/2006/relationships/image" Target="../media/image114.png"/><Relationship Id="rId6" Type="http://schemas.openxmlformats.org/officeDocument/2006/relationships/image" Target="../media/image116.png"/><Relationship Id="rId7" Type="http://schemas.openxmlformats.org/officeDocument/2006/relationships/image" Target="../media/image107.png"/><Relationship Id="rId8" Type="http://schemas.openxmlformats.org/officeDocument/2006/relationships/image" Target="../media/image106.png"/><Relationship Id="rId31" Type="http://schemas.openxmlformats.org/officeDocument/2006/relationships/image" Target="../media/image142.png"/><Relationship Id="rId30" Type="http://schemas.openxmlformats.org/officeDocument/2006/relationships/image" Target="../media/image132.png"/><Relationship Id="rId33" Type="http://schemas.openxmlformats.org/officeDocument/2006/relationships/image" Target="../media/image144.png"/><Relationship Id="rId32" Type="http://schemas.openxmlformats.org/officeDocument/2006/relationships/image" Target="../media/image133.png"/><Relationship Id="rId35" Type="http://schemas.openxmlformats.org/officeDocument/2006/relationships/image" Target="../media/image138.png"/><Relationship Id="rId34" Type="http://schemas.openxmlformats.org/officeDocument/2006/relationships/image" Target="../media/image134.png"/><Relationship Id="rId37" Type="http://schemas.openxmlformats.org/officeDocument/2006/relationships/image" Target="../media/image135.png"/><Relationship Id="rId36" Type="http://schemas.openxmlformats.org/officeDocument/2006/relationships/image" Target="../media/image139.png"/><Relationship Id="rId39" Type="http://schemas.openxmlformats.org/officeDocument/2006/relationships/image" Target="../media/image148.png"/><Relationship Id="rId38" Type="http://schemas.openxmlformats.org/officeDocument/2006/relationships/image" Target="../media/image140.png"/><Relationship Id="rId20" Type="http://schemas.openxmlformats.org/officeDocument/2006/relationships/image" Target="../media/image122.png"/><Relationship Id="rId22" Type="http://schemas.openxmlformats.org/officeDocument/2006/relationships/image" Target="../media/image126.png"/><Relationship Id="rId21" Type="http://schemas.openxmlformats.org/officeDocument/2006/relationships/image" Target="../media/image123.png"/><Relationship Id="rId24" Type="http://schemas.openxmlformats.org/officeDocument/2006/relationships/image" Target="../media/image131.png"/><Relationship Id="rId23" Type="http://schemas.openxmlformats.org/officeDocument/2006/relationships/image" Target="../media/image129.png"/><Relationship Id="rId60" Type="http://schemas.openxmlformats.org/officeDocument/2006/relationships/image" Target="../media/image160.png"/><Relationship Id="rId26" Type="http://schemas.openxmlformats.org/officeDocument/2006/relationships/image" Target="../media/image127.png"/><Relationship Id="rId25" Type="http://schemas.openxmlformats.org/officeDocument/2006/relationships/image" Target="../media/image130.png"/><Relationship Id="rId28" Type="http://schemas.openxmlformats.org/officeDocument/2006/relationships/image" Target="../media/image137.png"/><Relationship Id="rId27" Type="http://schemas.openxmlformats.org/officeDocument/2006/relationships/image" Target="../media/image136.png"/><Relationship Id="rId29" Type="http://schemas.openxmlformats.org/officeDocument/2006/relationships/image" Target="../media/image158.png"/><Relationship Id="rId51" Type="http://schemas.openxmlformats.org/officeDocument/2006/relationships/image" Target="../media/image154.png"/><Relationship Id="rId50" Type="http://schemas.openxmlformats.org/officeDocument/2006/relationships/image" Target="../media/image149.png"/><Relationship Id="rId53" Type="http://schemas.openxmlformats.org/officeDocument/2006/relationships/image" Target="../media/image157.png"/><Relationship Id="rId52" Type="http://schemas.openxmlformats.org/officeDocument/2006/relationships/image" Target="../media/image156.png"/><Relationship Id="rId11" Type="http://schemas.openxmlformats.org/officeDocument/2006/relationships/image" Target="../media/image112.png"/><Relationship Id="rId55" Type="http://schemas.openxmlformats.org/officeDocument/2006/relationships/image" Target="../media/image164.png"/><Relationship Id="rId10" Type="http://schemas.openxmlformats.org/officeDocument/2006/relationships/image" Target="../media/image109.png"/><Relationship Id="rId54" Type="http://schemas.openxmlformats.org/officeDocument/2006/relationships/image" Target="../media/image159.png"/><Relationship Id="rId13" Type="http://schemas.openxmlformats.org/officeDocument/2006/relationships/image" Target="../media/image113.png"/><Relationship Id="rId57" Type="http://schemas.openxmlformats.org/officeDocument/2006/relationships/image" Target="../media/image176.png"/><Relationship Id="rId12" Type="http://schemas.openxmlformats.org/officeDocument/2006/relationships/image" Target="../media/image115.png"/><Relationship Id="rId56" Type="http://schemas.openxmlformats.org/officeDocument/2006/relationships/image" Target="../media/image163.png"/><Relationship Id="rId15" Type="http://schemas.openxmlformats.org/officeDocument/2006/relationships/image" Target="../media/image118.png"/><Relationship Id="rId59" Type="http://schemas.openxmlformats.org/officeDocument/2006/relationships/image" Target="../media/image162.png"/><Relationship Id="rId14" Type="http://schemas.openxmlformats.org/officeDocument/2006/relationships/image" Target="../media/image121.png"/><Relationship Id="rId58" Type="http://schemas.openxmlformats.org/officeDocument/2006/relationships/image" Target="../media/image161.png"/><Relationship Id="rId17" Type="http://schemas.openxmlformats.org/officeDocument/2006/relationships/image" Target="../media/image120.png"/><Relationship Id="rId16" Type="http://schemas.openxmlformats.org/officeDocument/2006/relationships/image" Target="../media/image119.png"/><Relationship Id="rId19" Type="http://schemas.openxmlformats.org/officeDocument/2006/relationships/image" Target="../media/image128.png"/><Relationship Id="rId18" Type="http://schemas.openxmlformats.org/officeDocument/2006/relationships/image" Target="../media/image124.png"/></Relationships>
</file>

<file path=ppt/slides/_rels/slide9.xml.rels><?xml version="1.0" encoding="UTF-8" standalone="yes"?><Relationships xmlns="http://schemas.openxmlformats.org/package/2006/relationships"><Relationship Id="rId40" Type="http://schemas.openxmlformats.org/officeDocument/2006/relationships/image" Target="../media/image199.png"/><Relationship Id="rId42" Type="http://schemas.openxmlformats.org/officeDocument/2006/relationships/image" Target="../media/image206.png"/><Relationship Id="rId41" Type="http://schemas.openxmlformats.org/officeDocument/2006/relationships/image" Target="../media/image204.png"/><Relationship Id="rId44" Type="http://schemas.openxmlformats.org/officeDocument/2006/relationships/image" Target="../media/image214.png"/><Relationship Id="rId43" Type="http://schemas.openxmlformats.org/officeDocument/2006/relationships/image" Target="../media/image202.png"/><Relationship Id="rId46" Type="http://schemas.openxmlformats.org/officeDocument/2006/relationships/image" Target="../media/image215.png"/><Relationship Id="rId45" Type="http://schemas.openxmlformats.org/officeDocument/2006/relationships/image" Target="../media/image20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6.png"/><Relationship Id="rId4" Type="http://schemas.openxmlformats.org/officeDocument/2006/relationships/image" Target="../media/image165.png"/><Relationship Id="rId9" Type="http://schemas.openxmlformats.org/officeDocument/2006/relationships/image" Target="../media/image169.png"/><Relationship Id="rId48" Type="http://schemas.openxmlformats.org/officeDocument/2006/relationships/image" Target="../media/image211.png"/><Relationship Id="rId47" Type="http://schemas.openxmlformats.org/officeDocument/2006/relationships/image" Target="../media/image219.png"/><Relationship Id="rId49" Type="http://schemas.openxmlformats.org/officeDocument/2006/relationships/image" Target="../media/image207.png"/><Relationship Id="rId5" Type="http://schemas.openxmlformats.org/officeDocument/2006/relationships/image" Target="../media/image167.png"/><Relationship Id="rId6" Type="http://schemas.openxmlformats.org/officeDocument/2006/relationships/image" Target="../media/image170.png"/><Relationship Id="rId7" Type="http://schemas.openxmlformats.org/officeDocument/2006/relationships/image" Target="../media/image168.png"/><Relationship Id="rId8" Type="http://schemas.openxmlformats.org/officeDocument/2006/relationships/image" Target="../media/image173.png"/><Relationship Id="rId31" Type="http://schemas.openxmlformats.org/officeDocument/2006/relationships/image" Target="../media/image188.png"/><Relationship Id="rId30" Type="http://schemas.openxmlformats.org/officeDocument/2006/relationships/image" Target="../media/image196.png"/><Relationship Id="rId33" Type="http://schemas.openxmlformats.org/officeDocument/2006/relationships/image" Target="../media/image200.png"/><Relationship Id="rId32" Type="http://schemas.openxmlformats.org/officeDocument/2006/relationships/image" Target="../media/image193.png"/><Relationship Id="rId35" Type="http://schemas.openxmlformats.org/officeDocument/2006/relationships/image" Target="../media/image203.png"/><Relationship Id="rId34" Type="http://schemas.openxmlformats.org/officeDocument/2006/relationships/image" Target="../media/image197.png"/><Relationship Id="rId37" Type="http://schemas.openxmlformats.org/officeDocument/2006/relationships/image" Target="../media/image201.png"/><Relationship Id="rId36" Type="http://schemas.openxmlformats.org/officeDocument/2006/relationships/image" Target="../media/image194.png"/><Relationship Id="rId39" Type="http://schemas.openxmlformats.org/officeDocument/2006/relationships/image" Target="../media/image198.png"/><Relationship Id="rId38" Type="http://schemas.openxmlformats.org/officeDocument/2006/relationships/image" Target="../media/image205.png"/><Relationship Id="rId20" Type="http://schemas.openxmlformats.org/officeDocument/2006/relationships/image" Target="../media/image186.png"/><Relationship Id="rId22" Type="http://schemas.openxmlformats.org/officeDocument/2006/relationships/image" Target="../media/image189.png"/><Relationship Id="rId21" Type="http://schemas.openxmlformats.org/officeDocument/2006/relationships/image" Target="../media/image185.png"/><Relationship Id="rId24" Type="http://schemas.openxmlformats.org/officeDocument/2006/relationships/image" Target="../media/image181.png"/><Relationship Id="rId23" Type="http://schemas.openxmlformats.org/officeDocument/2006/relationships/image" Target="../media/image191.png"/><Relationship Id="rId60" Type="http://schemas.openxmlformats.org/officeDocument/2006/relationships/image" Target="../media/image226.png"/><Relationship Id="rId26" Type="http://schemas.openxmlformats.org/officeDocument/2006/relationships/image" Target="../media/image192.png"/><Relationship Id="rId25" Type="http://schemas.openxmlformats.org/officeDocument/2006/relationships/image" Target="../media/image183.png"/><Relationship Id="rId28" Type="http://schemas.openxmlformats.org/officeDocument/2006/relationships/image" Target="../media/image195.png"/><Relationship Id="rId27" Type="http://schemas.openxmlformats.org/officeDocument/2006/relationships/image" Target="../media/image187.png"/><Relationship Id="rId29" Type="http://schemas.openxmlformats.org/officeDocument/2006/relationships/image" Target="../media/image190.png"/><Relationship Id="rId51" Type="http://schemas.openxmlformats.org/officeDocument/2006/relationships/image" Target="../media/image210.png"/><Relationship Id="rId50" Type="http://schemas.openxmlformats.org/officeDocument/2006/relationships/image" Target="../media/image213.png"/><Relationship Id="rId53" Type="http://schemas.openxmlformats.org/officeDocument/2006/relationships/image" Target="../media/image224.png"/><Relationship Id="rId52" Type="http://schemas.openxmlformats.org/officeDocument/2006/relationships/image" Target="../media/image221.png"/><Relationship Id="rId11" Type="http://schemas.openxmlformats.org/officeDocument/2006/relationships/image" Target="../media/image174.png"/><Relationship Id="rId55" Type="http://schemas.openxmlformats.org/officeDocument/2006/relationships/image" Target="../media/image212.png"/><Relationship Id="rId10" Type="http://schemas.openxmlformats.org/officeDocument/2006/relationships/image" Target="../media/image172.png"/><Relationship Id="rId54" Type="http://schemas.openxmlformats.org/officeDocument/2006/relationships/image" Target="../media/image209.png"/><Relationship Id="rId13" Type="http://schemas.openxmlformats.org/officeDocument/2006/relationships/image" Target="../media/image182.png"/><Relationship Id="rId57" Type="http://schemas.openxmlformats.org/officeDocument/2006/relationships/image" Target="../media/image220.png"/><Relationship Id="rId12" Type="http://schemas.openxmlformats.org/officeDocument/2006/relationships/image" Target="../media/image178.png"/><Relationship Id="rId56" Type="http://schemas.openxmlformats.org/officeDocument/2006/relationships/image" Target="../media/image216.png"/><Relationship Id="rId15" Type="http://schemas.openxmlformats.org/officeDocument/2006/relationships/image" Target="../media/image171.png"/><Relationship Id="rId59" Type="http://schemas.openxmlformats.org/officeDocument/2006/relationships/image" Target="../media/image218.png"/><Relationship Id="rId14" Type="http://schemas.openxmlformats.org/officeDocument/2006/relationships/image" Target="../media/image180.png"/><Relationship Id="rId58" Type="http://schemas.openxmlformats.org/officeDocument/2006/relationships/image" Target="../media/image217.png"/><Relationship Id="rId17" Type="http://schemas.openxmlformats.org/officeDocument/2006/relationships/image" Target="../media/image184.png"/><Relationship Id="rId16" Type="http://schemas.openxmlformats.org/officeDocument/2006/relationships/image" Target="../media/image175.png"/><Relationship Id="rId19" Type="http://schemas.openxmlformats.org/officeDocument/2006/relationships/image" Target="../media/image179.png"/><Relationship Id="rId18" Type="http://schemas.openxmlformats.org/officeDocument/2006/relationships/image" Target="../media/image17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 name="Shape 15"/>
        <p:cNvGrpSpPr/>
        <p:nvPr/>
      </p:nvGrpSpPr>
      <p:grpSpPr>
        <a:xfrm>
          <a:off x="0" y="0"/>
          <a:ext cx="0" cy="0"/>
          <a:chOff x="0" y="0"/>
          <a:chExt cx="0" cy="0"/>
        </a:xfrm>
      </p:grpSpPr>
      <p:sp>
        <p:nvSpPr>
          <p:cNvPr id="16" name="Google Shape;16;p1"/>
          <p:cNvSpPr/>
          <p:nvPr/>
        </p:nvSpPr>
        <p:spPr>
          <a:xfrm>
            <a:off x="3115000" y="4686400"/>
            <a:ext cx="16061400" cy="5270400"/>
          </a:xfrm>
          <a:prstGeom prst="rect">
            <a:avLst/>
          </a:prstGeom>
          <a:noFill/>
          <a:ln>
            <a:noFill/>
          </a:ln>
        </p:spPr>
        <p:txBody>
          <a:bodyPr anchorCtr="0" anchor="t" bIns="0" lIns="0" spcFirstLastPara="1" rIns="0" wrap="square" tIns="0">
            <a:noAutofit/>
          </a:bodyPr>
          <a:lstStyle/>
          <a:p>
            <a:pPr indent="0" lvl="0" marL="0" marR="0" rtl="0" algn="ctr">
              <a:lnSpc>
                <a:spcPct val="89286"/>
              </a:lnSpc>
              <a:spcBef>
                <a:spcPts val="0"/>
              </a:spcBef>
              <a:spcAft>
                <a:spcPts val="0"/>
              </a:spcAft>
              <a:buClr>
                <a:srgbClr val="FFFFFF"/>
              </a:buClr>
              <a:buSzPts val="26853"/>
              <a:buFont typeface="Arial"/>
              <a:buNone/>
            </a:pPr>
            <a:r>
              <a:rPr i="0" lang="en-US" sz="20000" u="none" cap="none" strike="noStrike">
                <a:solidFill>
                  <a:srgbClr val="FFFFFF"/>
                </a:solidFill>
                <a:latin typeface="Impact"/>
                <a:ea typeface="Impact"/>
                <a:cs typeface="Impact"/>
                <a:sym typeface="Impact"/>
              </a:rPr>
              <a:t>ARE YOU READY </a:t>
            </a:r>
            <a:endParaRPr i="0" sz="20000" u="none" cap="none" strike="noStrike">
              <a:solidFill>
                <a:schemeClr val="dk1"/>
              </a:solidFill>
              <a:latin typeface="Impact"/>
              <a:ea typeface="Impact"/>
              <a:cs typeface="Impact"/>
              <a:sym typeface="Impact"/>
            </a:endParaRPr>
          </a:p>
          <a:p>
            <a:pPr indent="0" lvl="0" marL="0" marR="0" rtl="0" algn="ctr">
              <a:lnSpc>
                <a:spcPct val="89286"/>
              </a:lnSpc>
              <a:spcBef>
                <a:spcPts val="0"/>
              </a:spcBef>
              <a:spcAft>
                <a:spcPts val="0"/>
              </a:spcAft>
              <a:buClr>
                <a:srgbClr val="FFFFFF"/>
              </a:buClr>
              <a:buSzPts val="26853"/>
              <a:buFont typeface="Arial"/>
              <a:buNone/>
            </a:pPr>
            <a:r>
              <a:rPr i="0" lang="en-US" sz="20000" u="none" cap="none" strike="noStrike">
                <a:solidFill>
                  <a:srgbClr val="FFFFFF"/>
                </a:solidFill>
                <a:latin typeface="Impact"/>
                <a:ea typeface="Impact"/>
                <a:cs typeface="Impact"/>
                <a:sym typeface="Impact"/>
              </a:rPr>
              <a:t>FOR THIS? </a:t>
            </a:r>
            <a:endParaRPr i="0" sz="20000" u="none" cap="none" strike="noStrike">
              <a:solidFill>
                <a:schemeClr val="dk1"/>
              </a:solidFill>
              <a:latin typeface="Impact"/>
              <a:ea typeface="Impact"/>
              <a:cs typeface="Impact"/>
              <a:sym typeface="Impact"/>
            </a:endParaRPr>
          </a:p>
        </p:txBody>
      </p:sp>
      <p:pic>
        <p:nvPicPr>
          <p:cNvPr descr=" " id="17" name="Google Shape;17;p1"/>
          <p:cNvPicPr preferRelativeResize="0"/>
          <p:nvPr/>
        </p:nvPicPr>
        <p:blipFill rotWithShape="1">
          <a:blip r:embed="rId3">
            <a:alphaModFix/>
          </a:blip>
          <a:srcRect b="0" l="0" r="0" t="0"/>
          <a:stretch/>
        </p:blipFill>
        <p:spPr>
          <a:xfrm>
            <a:off x="7900387" y="8445500"/>
            <a:ext cx="8579687" cy="5270500"/>
          </a:xfrm>
          <a:prstGeom prst="rect">
            <a:avLst/>
          </a:prstGeom>
          <a:noFill/>
          <a:ln>
            <a:noFill/>
          </a:ln>
        </p:spPr>
      </p:pic>
      <p:pic>
        <p:nvPicPr>
          <p:cNvPr descr=" " id="18" name="Google Shape;18;p1"/>
          <p:cNvPicPr preferRelativeResize="0"/>
          <p:nvPr/>
        </p:nvPicPr>
        <p:blipFill rotWithShape="1">
          <a:blip r:embed="rId4">
            <a:alphaModFix/>
          </a:blip>
          <a:srcRect b="0" l="0" r="0" t="0"/>
          <a:stretch/>
        </p:blipFill>
        <p:spPr>
          <a:xfrm>
            <a:off x="851006" y="990600"/>
            <a:ext cx="4616047" cy="2413000"/>
          </a:xfrm>
          <a:prstGeom prst="rect">
            <a:avLst/>
          </a:prstGeom>
          <a:noFill/>
          <a:ln>
            <a:noFill/>
          </a:ln>
        </p:spPr>
      </p:pic>
      <p:pic>
        <p:nvPicPr>
          <p:cNvPr descr=" " id="19" name="Google Shape;19;p1"/>
          <p:cNvPicPr preferRelativeResize="0"/>
          <p:nvPr/>
        </p:nvPicPr>
        <p:blipFill rotWithShape="1">
          <a:blip r:embed="rId5">
            <a:alphaModFix/>
          </a:blip>
          <a:srcRect b="0" l="0" r="0" t="0"/>
          <a:stretch/>
        </p:blipFill>
        <p:spPr>
          <a:xfrm>
            <a:off x="12523765" y="0"/>
            <a:ext cx="11863283" cy="995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3" name="Shape 313"/>
        <p:cNvGrpSpPr/>
        <p:nvPr/>
      </p:nvGrpSpPr>
      <p:grpSpPr>
        <a:xfrm>
          <a:off x="0" y="0"/>
          <a:ext cx="0" cy="0"/>
          <a:chOff x="0" y="0"/>
          <a:chExt cx="0" cy="0"/>
        </a:xfrm>
      </p:grpSpPr>
      <p:sp>
        <p:nvSpPr>
          <p:cNvPr id="314" name="Google Shape;314;p10"/>
          <p:cNvSpPr/>
          <p:nvPr/>
        </p:nvSpPr>
        <p:spPr>
          <a:xfrm>
            <a:off x="1867126" y="2108200"/>
            <a:ext cx="98895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3. OWNERSHIP</a:t>
            </a:r>
            <a:endParaRPr i="0" sz="9600" u="none" cap="none" strike="noStrike">
              <a:solidFill>
                <a:schemeClr val="dk1"/>
              </a:solidFill>
              <a:latin typeface="Impact"/>
              <a:ea typeface="Impact"/>
              <a:cs typeface="Impact"/>
              <a:sym typeface="Impact"/>
            </a:endParaRPr>
          </a:p>
        </p:txBody>
      </p:sp>
      <p:sp>
        <p:nvSpPr>
          <p:cNvPr id="315" name="Google Shape;315;p10"/>
          <p:cNvSpPr/>
          <p:nvPr/>
        </p:nvSpPr>
        <p:spPr>
          <a:xfrm>
            <a:off x="9005426" y="5549900"/>
            <a:ext cx="12066508" cy="4914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ricolage Grotesque"/>
              <a:buNone/>
            </a:pPr>
            <a:r>
              <a:rPr b="0" i="0" lang="en-US" sz="4800" u="none" cap="none" strike="noStrike">
                <a:solidFill>
                  <a:srgbClr val="000000"/>
                </a:solidFill>
                <a:latin typeface="Bricolage Grotesque"/>
                <a:ea typeface="Bricolage Grotesque"/>
                <a:cs typeface="Bricolage Grotesque"/>
                <a:sym typeface="Bricolage Grotesque"/>
              </a:rPr>
              <a:t>You don't need a title to be responsible. </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The more responsibility you take on, the more in charge you become.</a:t>
            </a:r>
            <a:r>
              <a:rPr b="0" i="0" lang="en-US" sz="4800" u="none" cap="none" strike="noStrike">
                <a:solidFill>
                  <a:srgbClr val="000000"/>
                </a:solidFill>
                <a:latin typeface="Bricolage Grotesque"/>
                <a:ea typeface="Bricolage Grotesque"/>
                <a:cs typeface="Bricolage Grotesque"/>
                <a:sym typeface="Bricolage Grotesque"/>
              </a:rPr>
              <a:t> Don't wait for permission; step up, own your work, and watch how it propels you into a leadership role.</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4800"/>
              <a:buFont typeface="Bricolage Grotesque"/>
              <a:buNone/>
            </a:pPr>
            <a:r>
              <a:rPr b="0" i="0" lang="en-US" sz="4800" u="none" cap="none" strike="noStrike">
                <a:solidFill>
                  <a:srgbClr val="000000"/>
                </a:solidFill>
                <a:latin typeface="Bricolage Grotesque"/>
                <a:ea typeface="Bricolage Grotesque"/>
                <a:cs typeface="Bricolage Grotesque"/>
                <a:sym typeface="Bricolage Grotesque"/>
              </a:rPr>
              <a:t> </a:t>
            </a:r>
            <a:endParaRPr b="0" i="0" sz="4800" u="none" cap="none" strike="noStrike">
              <a:solidFill>
                <a:schemeClr val="dk1"/>
              </a:solidFill>
              <a:latin typeface="Calibri"/>
              <a:ea typeface="Calibri"/>
              <a:cs typeface="Calibri"/>
              <a:sym typeface="Calibri"/>
            </a:endParaRPr>
          </a:p>
        </p:txBody>
      </p:sp>
      <p:pic>
        <p:nvPicPr>
          <p:cNvPr descr=" " id="316" name="Google Shape;316;p10"/>
          <p:cNvPicPr preferRelativeResize="0"/>
          <p:nvPr/>
        </p:nvPicPr>
        <p:blipFill rotWithShape="1">
          <a:blip r:embed="rId3">
            <a:alphaModFix/>
          </a:blip>
          <a:srcRect b="0" l="0" r="0" t="0"/>
          <a:stretch/>
        </p:blipFill>
        <p:spPr>
          <a:xfrm>
            <a:off x="17168379" y="0"/>
            <a:ext cx="7218669" cy="2720916"/>
          </a:xfrm>
          <a:prstGeom prst="rect">
            <a:avLst/>
          </a:prstGeom>
          <a:noFill/>
          <a:ln>
            <a:noFill/>
          </a:ln>
        </p:spPr>
      </p:pic>
      <p:pic>
        <p:nvPicPr>
          <p:cNvPr descr=" " id="317" name="Google Shape;317;p10"/>
          <p:cNvPicPr preferRelativeResize="0"/>
          <p:nvPr/>
        </p:nvPicPr>
        <p:blipFill rotWithShape="1">
          <a:blip r:embed="rId4">
            <a:alphaModFix/>
          </a:blip>
          <a:srcRect b="0" l="0" r="0" t="0"/>
          <a:stretch/>
        </p:blipFill>
        <p:spPr>
          <a:xfrm>
            <a:off x="17096008" y="0"/>
            <a:ext cx="7291040" cy="2846251"/>
          </a:xfrm>
          <a:prstGeom prst="rect">
            <a:avLst/>
          </a:prstGeom>
          <a:noFill/>
          <a:ln>
            <a:noFill/>
          </a:ln>
        </p:spPr>
      </p:pic>
      <p:pic>
        <p:nvPicPr>
          <p:cNvPr descr=" " id="318" name="Google Shape;318;p10"/>
          <p:cNvPicPr preferRelativeResize="0"/>
          <p:nvPr/>
        </p:nvPicPr>
        <p:blipFill rotWithShape="1">
          <a:blip r:embed="rId5">
            <a:alphaModFix/>
          </a:blip>
          <a:srcRect b="0" l="0" r="0" t="0"/>
          <a:stretch/>
        </p:blipFill>
        <p:spPr>
          <a:xfrm>
            <a:off x="17023647" y="0"/>
            <a:ext cx="7363401" cy="2971583"/>
          </a:xfrm>
          <a:prstGeom prst="rect">
            <a:avLst/>
          </a:prstGeom>
          <a:noFill/>
          <a:ln>
            <a:noFill/>
          </a:ln>
        </p:spPr>
      </p:pic>
      <p:pic>
        <p:nvPicPr>
          <p:cNvPr descr=" " id="319" name="Google Shape;319;p10"/>
          <p:cNvPicPr preferRelativeResize="0"/>
          <p:nvPr/>
        </p:nvPicPr>
        <p:blipFill rotWithShape="1">
          <a:blip r:embed="rId6">
            <a:alphaModFix/>
          </a:blip>
          <a:srcRect b="0" l="0" r="0" t="0"/>
          <a:stretch/>
        </p:blipFill>
        <p:spPr>
          <a:xfrm>
            <a:off x="16951267" y="0"/>
            <a:ext cx="7435781" cy="3096915"/>
          </a:xfrm>
          <a:prstGeom prst="rect">
            <a:avLst/>
          </a:prstGeom>
          <a:noFill/>
          <a:ln>
            <a:noFill/>
          </a:ln>
        </p:spPr>
      </p:pic>
      <p:pic>
        <p:nvPicPr>
          <p:cNvPr descr=" " id="320" name="Google Shape;320;p10"/>
          <p:cNvPicPr preferRelativeResize="0"/>
          <p:nvPr/>
        </p:nvPicPr>
        <p:blipFill rotWithShape="1">
          <a:blip r:embed="rId7">
            <a:alphaModFix/>
          </a:blip>
          <a:srcRect b="0" l="0" r="0" t="0"/>
          <a:stretch/>
        </p:blipFill>
        <p:spPr>
          <a:xfrm>
            <a:off x="16878903" y="0"/>
            <a:ext cx="7508145" cy="3222250"/>
          </a:xfrm>
          <a:prstGeom prst="rect">
            <a:avLst/>
          </a:prstGeom>
          <a:noFill/>
          <a:ln>
            <a:noFill/>
          </a:ln>
        </p:spPr>
      </p:pic>
      <p:pic>
        <p:nvPicPr>
          <p:cNvPr descr=" " id="321" name="Google Shape;321;p10"/>
          <p:cNvPicPr preferRelativeResize="0"/>
          <p:nvPr/>
        </p:nvPicPr>
        <p:blipFill rotWithShape="1">
          <a:blip r:embed="rId8">
            <a:alphaModFix/>
          </a:blip>
          <a:srcRect b="0" l="0" r="0" t="0"/>
          <a:stretch/>
        </p:blipFill>
        <p:spPr>
          <a:xfrm>
            <a:off x="16806523" y="0"/>
            <a:ext cx="7580525" cy="3347585"/>
          </a:xfrm>
          <a:prstGeom prst="rect">
            <a:avLst/>
          </a:prstGeom>
          <a:noFill/>
          <a:ln>
            <a:noFill/>
          </a:ln>
        </p:spPr>
      </p:pic>
      <p:pic>
        <p:nvPicPr>
          <p:cNvPr descr=" " id="322" name="Google Shape;322;p10"/>
          <p:cNvPicPr preferRelativeResize="0"/>
          <p:nvPr/>
        </p:nvPicPr>
        <p:blipFill rotWithShape="1">
          <a:blip r:embed="rId9">
            <a:alphaModFix/>
          </a:blip>
          <a:srcRect b="0" l="0" r="0" t="0"/>
          <a:stretch/>
        </p:blipFill>
        <p:spPr>
          <a:xfrm>
            <a:off x="16734165" y="0"/>
            <a:ext cx="7652883" cy="3472917"/>
          </a:xfrm>
          <a:prstGeom prst="rect">
            <a:avLst/>
          </a:prstGeom>
          <a:noFill/>
          <a:ln>
            <a:noFill/>
          </a:ln>
        </p:spPr>
      </p:pic>
      <p:pic>
        <p:nvPicPr>
          <p:cNvPr descr=" " id="323" name="Google Shape;323;p10"/>
          <p:cNvPicPr preferRelativeResize="0"/>
          <p:nvPr/>
        </p:nvPicPr>
        <p:blipFill rotWithShape="1">
          <a:blip r:embed="rId10">
            <a:alphaModFix/>
          </a:blip>
          <a:srcRect b="0" l="0" r="0" t="0"/>
          <a:stretch/>
        </p:blipFill>
        <p:spPr>
          <a:xfrm>
            <a:off x="16661797" y="0"/>
            <a:ext cx="7725251" cy="3598245"/>
          </a:xfrm>
          <a:prstGeom prst="rect">
            <a:avLst/>
          </a:prstGeom>
          <a:noFill/>
          <a:ln>
            <a:noFill/>
          </a:ln>
        </p:spPr>
      </p:pic>
      <p:pic>
        <p:nvPicPr>
          <p:cNvPr descr=" " id="324" name="Google Shape;324;p10"/>
          <p:cNvPicPr preferRelativeResize="0"/>
          <p:nvPr/>
        </p:nvPicPr>
        <p:blipFill rotWithShape="1">
          <a:blip r:embed="rId11">
            <a:alphaModFix/>
          </a:blip>
          <a:srcRect b="0" l="0" r="0" t="0"/>
          <a:stretch/>
        </p:blipFill>
        <p:spPr>
          <a:xfrm>
            <a:off x="16589418" y="0"/>
            <a:ext cx="7797630" cy="3723584"/>
          </a:xfrm>
          <a:prstGeom prst="rect">
            <a:avLst/>
          </a:prstGeom>
          <a:noFill/>
          <a:ln>
            <a:noFill/>
          </a:ln>
        </p:spPr>
      </p:pic>
      <p:pic>
        <p:nvPicPr>
          <p:cNvPr descr=" " id="325" name="Google Shape;325;p10"/>
          <p:cNvPicPr preferRelativeResize="0"/>
          <p:nvPr/>
        </p:nvPicPr>
        <p:blipFill rotWithShape="1">
          <a:blip r:embed="rId12">
            <a:alphaModFix/>
          </a:blip>
          <a:srcRect b="0" l="0" r="0" t="0"/>
          <a:stretch/>
        </p:blipFill>
        <p:spPr>
          <a:xfrm>
            <a:off x="16517056" y="0"/>
            <a:ext cx="7869992" cy="3848915"/>
          </a:xfrm>
          <a:prstGeom prst="rect">
            <a:avLst/>
          </a:prstGeom>
          <a:noFill/>
          <a:ln>
            <a:noFill/>
          </a:ln>
        </p:spPr>
      </p:pic>
      <p:pic>
        <p:nvPicPr>
          <p:cNvPr descr=" " id="326" name="Google Shape;326;p10"/>
          <p:cNvPicPr preferRelativeResize="0"/>
          <p:nvPr/>
        </p:nvPicPr>
        <p:blipFill rotWithShape="1">
          <a:blip r:embed="rId13">
            <a:alphaModFix/>
          </a:blip>
          <a:srcRect b="0" l="0" r="0" t="0"/>
          <a:stretch/>
        </p:blipFill>
        <p:spPr>
          <a:xfrm>
            <a:off x="16444676" y="0"/>
            <a:ext cx="7942372" cy="3974247"/>
          </a:xfrm>
          <a:prstGeom prst="rect">
            <a:avLst/>
          </a:prstGeom>
          <a:noFill/>
          <a:ln>
            <a:noFill/>
          </a:ln>
        </p:spPr>
      </p:pic>
      <p:pic>
        <p:nvPicPr>
          <p:cNvPr descr=" " id="327" name="Google Shape;327;p10"/>
          <p:cNvPicPr preferRelativeResize="0"/>
          <p:nvPr/>
        </p:nvPicPr>
        <p:blipFill rotWithShape="1">
          <a:blip r:embed="rId14">
            <a:alphaModFix/>
          </a:blip>
          <a:srcRect b="0" l="0" r="0" t="0"/>
          <a:stretch/>
        </p:blipFill>
        <p:spPr>
          <a:xfrm>
            <a:off x="16372312" y="0"/>
            <a:ext cx="8014736" cy="4099579"/>
          </a:xfrm>
          <a:prstGeom prst="rect">
            <a:avLst/>
          </a:prstGeom>
          <a:noFill/>
          <a:ln>
            <a:noFill/>
          </a:ln>
        </p:spPr>
      </p:pic>
      <p:pic>
        <p:nvPicPr>
          <p:cNvPr descr=" " id="328" name="Google Shape;328;p10"/>
          <p:cNvPicPr preferRelativeResize="0"/>
          <p:nvPr/>
        </p:nvPicPr>
        <p:blipFill rotWithShape="1">
          <a:blip r:embed="rId15">
            <a:alphaModFix/>
          </a:blip>
          <a:srcRect b="0" l="0" r="0" t="0"/>
          <a:stretch/>
        </p:blipFill>
        <p:spPr>
          <a:xfrm>
            <a:off x="16299945" y="0"/>
            <a:ext cx="8087103" cy="4224911"/>
          </a:xfrm>
          <a:prstGeom prst="rect">
            <a:avLst/>
          </a:prstGeom>
          <a:noFill/>
          <a:ln>
            <a:noFill/>
          </a:ln>
        </p:spPr>
      </p:pic>
      <p:pic>
        <p:nvPicPr>
          <p:cNvPr descr=" " id="329" name="Google Shape;329;p10"/>
          <p:cNvPicPr preferRelativeResize="0"/>
          <p:nvPr/>
        </p:nvPicPr>
        <p:blipFill rotWithShape="1">
          <a:blip r:embed="rId16">
            <a:alphaModFix/>
          </a:blip>
          <a:srcRect b="0" l="0" r="0" t="0"/>
          <a:stretch/>
        </p:blipFill>
        <p:spPr>
          <a:xfrm>
            <a:off x="16227571" y="0"/>
            <a:ext cx="8159477" cy="4350243"/>
          </a:xfrm>
          <a:prstGeom prst="rect">
            <a:avLst/>
          </a:prstGeom>
          <a:noFill/>
          <a:ln>
            <a:noFill/>
          </a:ln>
        </p:spPr>
      </p:pic>
      <p:pic>
        <p:nvPicPr>
          <p:cNvPr descr=" " id="330" name="Google Shape;330;p10"/>
          <p:cNvPicPr preferRelativeResize="0"/>
          <p:nvPr/>
        </p:nvPicPr>
        <p:blipFill rotWithShape="1">
          <a:blip r:embed="rId17">
            <a:alphaModFix/>
          </a:blip>
          <a:srcRect b="0" l="0" r="0" t="0"/>
          <a:stretch/>
        </p:blipFill>
        <p:spPr>
          <a:xfrm>
            <a:off x="16155207" y="0"/>
            <a:ext cx="8231841" cy="4475581"/>
          </a:xfrm>
          <a:prstGeom prst="rect">
            <a:avLst/>
          </a:prstGeom>
          <a:noFill/>
          <a:ln>
            <a:noFill/>
          </a:ln>
        </p:spPr>
      </p:pic>
      <p:pic>
        <p:nvPicPr>
          <p:cNvPr descr=" " id="331" name="Google Shape;331;p10"/>
          <p:cNvPicPr preferRelativeResize="0"/>
          <p:nvPr/>
        </p:nvPicPr>
        <p:blipFill rotWithShape="1">
          <a:blip r:embed="rId18">
            <a:alphaModFix/>
          </a:blip>
          <a:srcRect b="0" l="0" r="0" t="0"/>
          <a:stretch/>
        </p:blipFill>
        <p:spPr>
          <a:xfrm>
            <a:off x="16084548" y="0"/>
            <a:ext cx="8302500" cy="4597946"/>
          </a:xfrm>
          <a:prstGeom prst="rect">
            <a:avLst/>
          </a:prstGeom>
          <a:noFill/>
          <a:ln>
            <a:noFill/>
          </a:ln>
        </p:spPr>
      </p:pic>
      <p:pic>
        <p:nvPicPr>
          <p:cNvPr descr=" " id="332" name="Google Shape;332;p10"/>
          <p:cNvPicPr preferRelativeResize="0"/>
          <p:nvPr/>
        </p:nvPicPr>
        <p:blipFill rotWithShape="1">
          <a:blip r:embed="rId19">
            <a:alphaModFix/>
          </a:blip>
          <a:srcRect b="0" l="0" r="0" t="0"/>
          <a:stretch/>
        </p:blipFill>
        <p:spPr>
          <a:xfrm>
            <a:off x="16013892" y="0"/>
            <a:ext cx="8308082" cy="4720313"/>
          </a:xfrm>
          <a:prstGeom prst="rect">
            <a:avLst/>
          </a:prstGeom>
          <a:noFill/>
          <a:ln>
            <a:noFill/>
          </a:ln>
        </p:spPr>
      </p:pic>
      <p:pic>
        <p:nvPicPr>
          <p:cNvPr descr=" " id="333" name="Google Shape;333;p10"/>
          <p:cNvPicPr preferRelativeResize="0"/>
          <p:nvPr/>
        </p:nvPicPr>
        <p:blipFill rotWithShape="1">
          <a:blip r:embed="rId20">
            <a:alphaModFix/>
          </a:blip>
          <a:srcRect b="0" l="0" r="0" t="0"/>
          <a:stretch/>
        </p:blipFill>
        <p:spPr>
          <a:xfrm>
            <a:off x="15943227" y="0"/>
            <a:ext cx="8308082" cy="4842678"/>
          </a:xfrm>
          <a:prstGeom prst="rect">
            <a:avLst/>
          </a:prstGeom>
          <a:noFill/>
          <a:ln>
            <a:noFill/>
          </a:ln>
        </p:spPr>
      </p:pic>
      <p:pic>
        <p:nvPicPr>
          <p:cNvPr descr=" " id="334" name="Google Shape;334;p10"/>
          <p:cNvPicPr preferRelativeResize="0"/>
          <p:nvPr/>
        </p:nvPicPr>
        <p:blipFill rotWithShape="1">
          <a:blip r:embed="rId21">
            <a:alphaModFix/>
          </a:blip>
          <a:srcRect b="0" l="0" r="0" t="0"/>
          <a:stretch/>
        </p:blipFill>
        <p:spPr>
          <a:xfrm>
            <a:off x="15872575" y="0"/>
            <a:ext cx="8308082" cy="4965046"/>
          </a:xfrm>
          <a:prstGeom prst="rect">
            <a:avLst/>
          </a:prstGeom>
          <a:noFill/>
          <a:ln>
            <a:noFill/>
          </a:ln>
        </p:spPr>
      </p:pic>
      <p:pic>
        <p:nvPicPr>
          <p:cNvPr descr=" " id="335" name="Google Shape;335;p10"/>
          <p:cNvPicPr preferRelativeResize="0"/>
          <p:nvPr/>
        </p:nvPicPr>
        <p:blipFill rotWithShape="1">
          <a:blip r:embed="rId22">
            <a:alphaModFix/>
          </a:blip>
          <a:srcRect b="0" l="0" r="0" t="0"/>
          <a:stretch/>
        </p:blipFill>
        <p:spPr>
          <a:xfrm>
            <a:off x="15801919" y="0"/>
            <a:ext cx="8308082" cy="5087410"/>
          </a:xfrm>
          <a:prstGeom prst="rect">
            <a:avLst/>
          </a:prstGeom>
          <a:noFill/>
          <a:ln>
            <a:noFill/>
          </a:ln>
        </p:spPr>
      </p:pic>
      <p:pic>
        <p:nvPicPr>
          <p:cNvPr descr=" " id="336" name="Google Shape;336;p10"/>
          <p:cNvPicPr preferRelativeResize="0"/>
          <p:nvPr/>
        </p:nvPicPr>
        <p:blipFill rotWithShape="1">
          <a:blip r:embed="rId23">
            <a:alphaModFix/>
          </a:blip>
          <a:srcRect b="0" l="0" r="0" t="0"/>
          <a:stretch/>
        </p:blipFill>
        <p:spPr>
          <a:xfrm>
            <a:off x="15731257" y="0"/>
            <a:ext cx="8308082" cy="5209778"/>
          </a:xfrm>
          <a:prstGeom prst="rect">
            <a:avLst/>
          </a:prstGeom>
          <a:noFill/>
          <a:ln>
            <a:noFill/>
          </a:ln>
        </p:spPr>
      </p:pic>
      <p:pic>
        <p:nvPicPr>
          <p:cNvPr descr=" " id="337" name="Google Shape;337;p10"/>
          <p:cNvPicPr preferRelativeResize="0"/>
          <p:nvPr/>
        </p:nvPicPr>
        <p:blipFill rotWithShape="1">
          <a:blip r:embed="rId24">
            <a:alphaModFix/>
          </a:blip>
          <a:srcRect b="0" l="0" r="0" t="0"/>
          <a:stretch/>
        </p:blipFill>
        <p:spPr>
          <a:xfrm>
            <a:off x="15660605" y="0"/>
            <a:ext cx="8308082" cy="5332143"/>
          </a:xfrm>
          <a:prstGeom prst="rect">
            <a:avLst/>
          </a:prstGeom>
          <a:noFill/>
          <a:ln>
            <a:noFill/>
          </a:ln>
        </p:spPr>
      </p:pic>
      <p:pic>
        <p:nvPicPr>
          <p:cNvPr descr=" " id="338" name="Google Shape;338;p10"/>
          <p:cNvPicPr preferRelativeResize="0"/>
          <p:nvPr/>
        </p:nvPicPr>
        <p:blipFill rotWithShape="1">
          <a:blip r:embed="rId25">
            <a:alphaModFix/>
          </a:blip>
          <a:srcRect b="0" l="0" r="0" t="0"/>
          <a:stretch/>
        </p:blipFill>
        <p:spPr>
          <a:xfrm>
            <a:off x="15589949" y="0"/>
            <a:ext cx="8308082" cy="5454510"/>
          </a:xfrm>
          <a:prstGeom prst="rect">
            <a:avLst/>
          </a:prstGeom>
          <a:noFill/>
          <a:ln>
            <a:noFill/>
          </a:ln>
        </p:spPr>
      </p:pic>
      <p:pic>
        <p:nvPicPr>
          <p:cNvPr descr=" " id="339" name="Google Shape;339;p10"/>
          <p:cNvPicPr preferRelativeResize="0"/>
          <p:nvPr/>
        </p:nvPicPr>
        <p:blipFill rotWithShape="1">
          <a:blip r:embed="rId26">
            <a:alphaModFix/>
          </a:blip>
          <a:srcRect b="0" l="0" r="0" t="0"/>
          <a:stretch/>
        </p:blipFill>
        <p:spPr>
          <a:xfrm>
            <a:off x="15519290" y="0"/>
            <a:ext cx="8308082" cy="5576875"/>
          </a:xfrm>
          <a:prstGeom prst="rect">
            <a:avLst/>
          </a:prstGeom>
          <a:noFill/>
          <a:ln>
            <a:noFill/>
          </a:ln>
        </p:spPr>
      </p:pic>
      <p:pic>
        <p:nvPicPr>
          <p:cNvPr descr=" " id="340" name="Google Shape;340;p10"/>
          <p:cNvPicPr preferRelativeResize="0"/>
          <p:nvPr/>
        </p:nvPicPr>
        <p:blipFill rotWithShape="1">
          <a:blip r:embed="rId27">
            <a:alphaModFix/>
          </a:blip>
          <a:srcRect b="0" l="0" r="0" t="0"/>
          <a:stretch/>
        </p:blipFill>
        <p:spPr>
          <a:xfrm>
            <a:off x="15448635" y="53739"/>
            <a:ext cx="8308082" cy="5645503"/>
          </a:xfrm>
          <a:prstGeom prst="rect">
            <a:avLst/>
          </a:prstGeom>
          <a:noFill/>
          <a:ln>
            <a:noFill/>
          </a:ln>
        </p:spPr>
      </p:pic>
      <p:pic>
        <p:nvPicPr>
          <p:cNvPr descr=" " id="341" name="Google Shape;341;p10"/>
          <p:cNvPicPr preferRelativeResize="0"/>
          <p:nvPr/>
        </p:nvPicPr>
        <p:blipFill rotWithShape="1">
          <a:blip r:embed="rId28">
            <a:alphaModFix/>
          </a:blip>
          <a:srcRect b="0" l="0" r="0" t="0"/>
          <a:stretch/>
        </p:blipFill>
        <p:spPr>
          <a:xfrm>
            <a:off x="15377979" y="176104"/>
            <a:ext cx="8308082" cy="5645503"/>
          </a:xfrm>
          <a:prstGeom prst="rect">
            <a:avLst/>
          </a:prstGeom>
          <a:noFill/>
          <a:ln>
            <a:noFill/>
          </a:ln>
        </p:spPr>
      </p:pic>
      <p:pic>
        <p:nvPicPr>
          <p:cNvPr descr=" " id="342" name="Google Shape;342;p10"/>
          <p:cNvPicPr preferRelativeResize="0"/>
          <p:nvPr/>
        </p:nvPicPr>
        <p:blipFill rotWithShape="1">
          <a:blip r:embed="rId29">
            <a:alphaModFix/>
          </a:blip>
          <a:srcRect b="0" l="0" r="0" t="0"/>
          <a:stretch/>
        </p:blipFill>
        <p:spPr>
          <a:xfrm>
            <a:off x="15307320" y="298472"/>
            <a:ext cx="8308082" cy="5645503"/>
          </a:xfrm>
          <a:prstGeom prst="rect">
            <a:avLst/>
          </a:prstGeom>
          <a:noFill/>
          <a:ln>
            <a:noFill/>
          </a:ln>
        </p:spPr>
      </p:pic>
      <p:pic>
        <p:nvPicPr>
          <p:cNvPr descr=" " id="343" name="Google Shape;343;p10"/>
          <p:cNvPicPr preferRelativeResize="0"/>
          <p:nvPr/>
        </p:nvPicPr>
        <p:blipFill rotWithShape="1">
          <a:blip r:embed="rId30">
            <a:alphaModFix/>
          </a:blip>
          <a:srcRect b="0" l="0" r="0" t="0"/>
          <a:stretch/>
        </p:blipFill>
        <p:spPr>
          <a:xfrm>
            <a:off x="15236664" y="420836"/>
            <a:ext cx="8308082" cy="5645503"/>
          </a:xfrm>
          <a:prstGeom prst="rect">
            <a:avLst/>
          </a:prstGeom>
          <a:noFill/>
          <a:ln>
            <a:noFill/>
          </a:ln>
        </p:spPr>
      </p:pic>
      <p:pic>
        <p:nvPicPr>
          <p:cNvPr descr=" " id="344" name="Google Shape;344;p10"/>
          <p:cNvPicPr preferRelativeResize="0"/>
          <p:nvPr/>
        </p:nvPicPr>
        <p:blipFill rotWithShape="1">
          <a:blip r:embed="rId31">
            <a:alphaModFix/>
          </a:blip>
          <a:srcRect b="0" l="0" r="0" t="0"/>
          <a:stretch/>
        </p:blipFill>
        <p:spPr>
          <a:xfrm>
            <a:off x="15166006" y="543204"/>
            <a:ext cx="8308082" cy="5645503"/>
          </a:xfrm>
          <a:prstGeom prst="rect">
            <a:avLst/>
          </a:prstGeom>
          <a:noFill/>
          <a:ln>
            <a:noFill/>
          </a:ln>
        </p:spPr>
      </p:pic>
      <p:pic>
        <p:nvPicPr>
          <p:cNvPr descr=" " id="345" name="Google Shape;345;p10"/>
          <p:cNvPicPr preferRelativeResize="0"/>
          <p:nvPr/>
        </p:nvPicPr>
        <p:blipFill rotWithShape="1">
          <a:blip r:embed="rId32">
            <a:alphaModFix/>
          </a:blip>
          <a:srcRect b="0" l="0" r="0" t="0"/>
          <a:stretch/>
        </p:blipFill>
        <p:spPr>
          <a:xfrm>
            <a:off x="0" y="5292313"/>
            <a:ext cx="6449482" cy="5645503"/>
          </a:xfrm>
          <a:prstGeom prst="rect">
            <a:avLst/>
          </a:prstGeom>
          <a:noFill/>
          <a:ln>
            <a:noFill/>
          </a:ln>
        </p:spPr>
      </p:pic>
      <p:pic>
        <p:nvPicPr>
          <p:cNvPr descr=" " id="346" name="Google Shape;346;p10"/>
          <p:cNvPicPr preferRelativeResize="0"/>
          <p:nvPr/>
        </p:nvPicPr>
        <p:blipFill rotWithShape="1">
          <a:blip r:embed="rId33">
            <a:alphaModFix/>
          </a:blip>
          <a:srcRect b="0" l="0" r="0" t="0"/>
          <a:stretch/>
        </p:blipFill>
        <p:spPr>
          <a:xfrm>
            <a:off x="0" y="5417648"/>
            <a:ext cx="6377110" cy="5645503"/>
          </a:xfrm>
          <a:prstGeom prst="rect">
            <a:avLst/>
          </a:prstGeom>
          <a:noFill/>
          <a:ln>
            <a:noFill/>
          </a:ln>
        </p:spPr>
      </p:pic>
      <p:pic>
        <p:nvPicPr>
          <p:cNvPr descr=" " id="347" name="Google Shape;347;p10"/>
          <p:cNvPicPr preferRelativeResize="0"/>
          <p:nvPr/>
        </p:nvPicPr>
        <p:blipFill rotWithShape="1">
          <a:blip r:embed="rId34">
            <a:alphaModFix/>
          </a:blip>
          <a:srcRect b="0" l="0" r="0" t="0"/>
          <a:stretch/>
        </p:blipFill>
        <p:spPr>
          <a:xfrm>
            <a:off x="0" y="5542979"/>
            <a:ext cx="6304749" cy="5645503"/>
          </a:xfrm>
          <a:prstGeom prst="rect">
            <a:avLst/>
          </a:prstGeom>
          <a:noFill/>
          <a:ln>
            <a:noFill/>
          </a:ln>
        </p:spPr>
      </p:pic>
      <p:pic>
        <p:nvPicPr>
          <p:cNvPr descr=" " id="348" name="Google Shape;348;p10"/>
          <p:cNvPicPr preferRelativeResize="0"/>
          <p:nvPr/>
        </p:nvPicPr>
        <p:blipFill rotWithShape="1">
          <a:blip r:embed="rId35">
            <a:alphaModFix/>
          </a:blip>
          <a:srcRect b="0" l="0" r="0" t="0"/>
          <a:stretch/>
        </p:blipFill>
        <p:spPr>
          <a:xfrm>
            <a:off x="0" y="5668314"/>
            <a:ext cx="6232372" cy="5645503"/>
          </a:xfrm>
          <a:prstGeom prst="rect">
            <a:avLst/>
          </a:prstGeom>
          <a:noFill/>
          <a:ln>
            <a:noFill/>
          </a:ln>
        </p:spPr>
      </p:pic>
      <p:pic>
        <p:nvPicPr>
          <p:cNvPr descr=" " id="349" name="Google Shape;349;p10"/>
          <p:cNvPicPr preferRelativeResize="0"/>
          <p:nvPr/>
        </p:nvPicPr>
        <p:blipFill rotWithShape="1">
          <a:blip r:embed="rId36">
            <a:alphaModFix/>
          </a:blip>
          <a:srcRect b="0" l="0" r="0" t="0"/>
          <a:stretch/>
        </p:blipFill>
        <p:spPr>
          <a:xfrm>
            <a:off x="0" y="5793646"/>
            <a:ext cx="6160006" cy="5645503"/>
          </a:xfrm>
          <a:prstGeom prst="rect">
            <a:avLst/>
          </a:prstGeom>
          <a:noFill/>
          <a:ln>
            <a:noFill/>
          </a:ln>
        </p:spPr>
      </p:pic>
      <p:pic>
        <p:nvPicPr>
          <p:cNvPr descr=" " id="350" name="Google Shape;350;p10"/>
          <p:cNvPicPr preferRelativeResize="0"/>
          <p:nvPr/>
        </p:nvPicPr>
        <p:blipFill rotWithShape="1">
          <a:blip r:embed="rId37">
            <a:alphaModFix/>
          </a:blip>
          <a:srcRect b="0" l="0" r="0" t="0"/>
          <a:stretch/>
        </p:blipFill>
        <p:spPr>
          <a:xfrm>
            <a:off x="0" y="5918981"/>
            <a:ext cx="6087627" cy="5645503"/>
          </a:xfrm>
          <a:prstGeom prst="rect">
            <a:avLst/>
          </a:prstGeom>
          <a:noFill/>
          <a:ln>
            <a:noFill/>
          </a:ln>
        </p:spPr>
      </p:pic>
      <p:pic>
        <p:nvPicPr>
          <p:cNvPr descr=" " id="351" name="Google Shape;351;p10"/>
          <p:cNvPicPr preferRelativeResize="0"/>
          <p:nvPr/>
        </p:nvPicPr>
        <p:blipFill rotWithShape="1">
          <a:blip r:embed="rId38">
            <a:alphaModFix/>
          </a:blip>
          <a:srcRect b="0" l="0" r="0" t="0"/>
          <a:stretch/>
        </p:blipFill>
        <p:spPr>
          <a:xfrm>
            <a:off x="0" y="6044313"/>
            <a:ext cx="6015268" cy="5645503"/>
          </a:xfrm>
          <a:prstGeom prst="rect">
            <a:avLst/>
          </a:prstGeom>
          <a:noFill/>
          <a:ln>
            <a:noFill/>
          </a:ln>
        </p:spPr>
      </p:pic>
      <p:pic>
        <p:nvPicPr>
          <p:cNvPr descr=" " id="352" name="Google Shape;352;p10"/>
          <p:cNvPicPr preferRelativeResize="0"/>
          <p:nvPr/>
        </p:nvPicPr>
        <p:blipFill rotWithShape="1">
          <a:blip r:embed="rId39">
            <a:alphaModFix/>
          </a:blip>
          <a:srcRect b="0" l="0" r="0" t="0"/>
          <a:stretch/>
        </p:blipFill>
        <p:spPr>
          <a:xfrm>
            <a:off x="0" y="6169642"/>
            <a:ext cx="5942899" cy="5645503"/>
          </a:xfrm>
          <a:prstGeom prst="rect">
            <a:avLst/>
          </a:prstGeom>
          <a:noFill/>
          <a:ln>
            <a:noFill/>
          </a:ln>
        </p:spPr>
      </p:pic>
      <p:pic>
        <p:nvPicPr>
          <p:cNvPr descr=" " id="353" name="Google Shape;353;p10"/>
          <p:cNvPicPr preferRelativeResize="0"/>
          <p:nvPr/>
        </p:nvPicPr>
        <p:blipFill rotWithShape="1">
          <a:blip r:embed="rId40">
            <a:alphaModFix/>
          </a:blip>
          <a:srcRect b="0" l="0" r="0" t="0"/>
          <a:stretch/>
        </p:blipFill>
        <p:spPr>
          <a:xfrm>
            <a:off x="0" y="6294980"/>
            <a:ext cx="5870521" cy="5645503"/>
          </a:xfrm>
          <a:prstGeom prst="rect">
            <a:avLst/>
          </a:prstGeom>
          <a:noFill/>
          <a:ln>
            <a:noFill/>
          </a:ln>
        </p:spPr>
      </p:pic>
      <p:pic>
        <p:nvPicPr>
          <p:cNvPr descr=" " id="354" name="Google Shape;354;p10"/>
          <p:cNvPicPr preferRelativeResize="0"/>
          <p:nvPr/>
        </p:nvPicPr>
        <p:blipFill rotWithShape="1">
          <a:blip r:embed="rId41">
            <a:alphaModFix/>
          </a:blip>
          <a:srcRect b="0" l="0" r="0" t="0"/>
          <a:stretch/>
        </p:blipFill>
        <p:spPr>
          <a:xfrm>
            <a:off x="0" y="6420312"/>
            <a:ext cx="5798160" cy="5645503"/>
          </a:xfrm>
          <a:prstGeom prst="rect">
            <a:avLst/>
          </a:prstGeom>
          <a:noFill/>
          <a:ln>
            <a:noFill/>
          </a:ln>
        </p:spPr>
      </p:pic>
      <p:pic>
        <p:nvPicPr>
          <p:cNvPr descr=" " id="355" name="Google Shape;355;p10"/>
          <p:cNvPicPr preferRelativeResize="0"/>
          <p:nvPr/>
        </p:nvPicPr>
        <p:blipFill rotWithShape="1">
          <a:blip r:embed="rId42">
            <a:alphaModFix/>
          </a:blip>
          <a:srcRect b="0" l="0" r="0" t="0"/>
          <a:stretch/>
        </p:blipFill>
        <p:spPr>
          <a:xfrm>
            <a:off x="0" y="6545644"/>
            <a:ext cx="5725779" cy="5645503"/>
          </a:xfrm>
          <a:prstGeom prst="rect">
            <a:avLst/>
          </a:prstGeom>
          <a:noFill/>
          <a:ln>
            <a:noFill/>
          </a:ln>
        </p:spPr>
      </p:pic>
      <p:pic>
        <p:nvPicPr>
          <p:cNvPr descr=" " id="356" name="Google Shape;356;p10"/>
          <p:cNvPicPr preferRelativeResize="0"/>
          <p:nvPr/>
        </p:nvPicPr>
        <p:blipFill rotWithShape="1">
          <a:blip r:embed="rId43">
            <a:alphaModFix/>
          </a:blip>
          <a:srcRect b="0" l="0" r="0" t="0"/>
          <a:stretch/>
        </p:blipFill>
        <p:spPr>
          <a:xfrm>
            <a:off x="0" y="6670976"/>
            <a:ext cx="5653416" cy="5645503"/>
          </a:xfrm>
          <a:prstGeom prst="rect">
            <a:avLst/>
          </a:prstGeom>
          <a:noFill/>
          <a:ln>
            <a:noFill/>
          </a:ln>
        </p:spPr>
      </p:pic>
      <p:pic>
        <p:nvPicPr>
          <p:cNvPr descr=" " id="357" name="Google Shape;357;p10"/>
          <p:cNvPicPr preferRelativeResize="0"/>
          <p:nvPr/>
        </p:nvPicPr>
        <p:blipFill rotWithShape="1">
          <a:blip r:embed="rId44">
            <a:alphaModFix/>
          </a:blip>
          <a:srcRect b="0" l="0" r="0" t="0"/>
          <a:stretch/>
        </p:blipFill>
        <p:spPr>
          <a:xfrm>
            <a:off x="0" y="6796308"/>
            <a:ext cx="5581048" cy="5645503"/>
          </a:xfrm>
          <a:prstGeom prst="rect">
            <a:avLst/>
          </a:prstGeom>
          <a:noFill/>
          <a:ln>
            <a:noFill/>
          </a:ln>
        </p:spPr>
      </p:pic>
      <p:pic>
        <p:nvPicPr>
          <p:cNvPr descr=" " id="358" name="Google Shape;358;p10"/>
          <p:cNvPicPr preferRelativeResize="0"/>
          <p:nvPr/>
        </p:nvPicPr>
        <p:blipFill rotWithShape="1">
          <a:blip r:embed="rId45">
            <a:alphaModFix/>
          </a:blip>
          <a:srcRect b="0" l="0" r="0" t="0"/>
          <a:stretch/>
        </p:blipFill>
        <p:spPr>
          <a:xfrm>
            <a:off x="0" y="6921640"/>
            <a:ext cx="5508675" cy="5645503"/>
          </a:xfrm>
          <a:prstGeom prst="rect">
            <a:avLst/>
          </a:prstGeom>
          <a:noFill/>
          <a:ln>
            <a:noFill/>
          </a:ln>
        </p:spPr>
      </p:pic>
      <p:pic>
        <p:nvPicPr>
          <p:cNvPr descr=" " id="359" name="Google Shape;359;p10"/>
          <p:cNvPicPr preferRelativeResize="0"/>
          <p:nvPr/>
        </p:nvPicPr>
        <p:blipFill rotWithShape="1">
          <a:blip r:embed="rId46">
            <a:alphaModFix/>
          </a:blip>
          <a:srcRect b="0" l="0" r="0" t="0"/>
          <a:stretch/>
        </p:blipFill>
        <p:spPr>
          <a:xfrm>
            <a:off x="0" y="7046978"/>
            <a:ext cx="5436310" cy="5645503"/>
          </a:xfrm>
          <a:prstGeom prst="rect">
            <a:avLst/>
          </a:prstGeom>
          <a:noFill/>
          <a:ln>
            <a:noFill/>
          </a:ln>
        </p:spPr>
      </p:pic>
      <p:pic>
        <p:nvPicPr>
          <p:cNvPr descr=" " id="360" name="Google Shape;360;p10"/>
          <p:cNvPicPr preferRelativeResize="0"/>
          <p:nvPr/>
        </p:nvPicPr>
        <p:blipFill rotWithShape="1">
          <a:blip r:embed="rId47">
            <a:alphaModFix/>
          </a:blip>
          <a:srcRect b="0" l="0" r="0" t="0"/>
          <a:stretch/>
        </p:blipFill>
        <p:spPr>
          <a:xfrm>
            <a:off x="0" y="7169342"/>
            <a:ext cx="5365652" cy="5645503"/>
          </a:xfrm>
          <a:prstGeom prst="rect">
            <a:avLst/>
          </a:prstGeom>
          <a:noFill/>
          <a:ln>
            <a:noFill/>
          </a:ln>
        </p:spPr>
      </p:pic>
      <p:pic>
        <p:nvPicPr>
          <p:cNvPr descr=" " id="361" name="Google Shape;361;p10"/>
          <p:cNvPicPr preferRelativeResize="0"/>
          <p:nvPr/>
        </p:nvPicPr>
        <p:blipFill rotWithShape="1">
          <a:blip r:embed="rId48">
            <a:alphaModFix/>
          </a:blip>
          <a:srcRect b="0" l="0" r="0" t="0"/>
          <a:stretch/>
        </p:blipFill>
        <p:spPr>
          <a:xfrm>
            <a:off x="0" y="7291710"/>
            <a:ext cx="5294996" cy="5645503"/>
          </a:xfrm>
          <a:prstGeom prst="rect">
            <a:avLst/>
          </a:prstGeom>
          <a:noFill/>
          <a:ln>
            <a:noFill/>
          </a:ln>
        </p:spPr>
      </p:pic>
      <p:pic>
        <p:nvPicPr>
          <p:cNvPr descr=" " id="362" name="Google Shape;362;p10"/>
          <p:cNvPicPr preferRelativeResize="0"/>
          <p:nvPr/>
        </p:nvPicPr>
        <p:blipFill rotWithShape="1">
          <a:blip r:embed="rId49">
            <a:alphaModFix/>
          </a:blip>
          <a:srcRect b="0" l="0" r="0" t="0"/>
          <a:stretch/>
        </p:blipFill>
        <p:spPr>
          <a:xfrm>
            <a:off x="0" y="7414075"/>
            <a:ext cx="5224331" cy="5645503"/>
          </a:xfrm>
          <a:prstGeom prst="rect">
            <a:avLst/>
          </a:prstGeom>
          <a:noFill/>
          <a:ln>
            <a:noFill/>
          </a:ln>
        </p:spPr>
      </p:pic>
      <p:pic>
        <p:nvPicPr>
          <p:cNvPr descr=" " id="363" name="Google Shape;363;p10"/>
          <p:cNvPicPr preferRelativeResize="0"/>
          <p:nvPr/>
        </p:nvPicPr>
        <p:blipFill rotWithShape="1">
          <a:blip r:embed="rId50">
            <a:alphaModFix/>
          </a:blip>
          <a:srcRect b="0" l="0" r="0" t="0"/>
          <a:stretch/>
        </p:blipFill>
        <p:spPr>
          <a:xfrm>
            <a:off x="0" y="7536442"/>
            <a:ext cx="5153680" cy="5645503"/>
          </a:xfrm>
          <a:prstGeom prst="rect">
            <a:avLst/>
          </a:prstGeom>
          <a:noFill/>
          <a:ln>
            <a:noFill/>
          </a:ln>
        </p:spPr>
      </p:pic>
      <p:pic>
        <p:nvPicPr>
          <p:cNvPr descr=" " id="364" name="Google Shape;364;p10"/>
          <p:cNvPicPr preferRelativeResize="0"/>
          <p:nvPr/>
        </p:nvPicPr>
        <p:blipFill rotWithShape="1">
          <a:blip r:embed="rId51">
            <a:alphaModFix/>
          </a:blip>
          <a:srcRect b="0" l="0" r="0" t="0"/>
          <a:stretch/>
        </p:blipFill>
        <p:spPr>
          <a:xfrm>
            <a:off x="0" y="7658807"/>
            <a:ext cx="5083024" cy="5645503"/>
          </a:xfrm>
          <a:prstGeom prst="rect">
            <a:avLst/>
          </a:prstGeom>
          <a:noFill/>
          <a:ln>
            <a:noFill/>
          </a:ln>
        </p:spPr>
      </p:pic>
      <p:pic>
        <p:nvPicPr>
          <p:cNvPr descr=" " id="365" name="Google Shape;365;p10"/>
          <p:cNvPicPr preferRelativeResize="0"/>
          <p:nvPr/>
        </p:nvPicPr>
        <p:blipFill rotWithShape="1">
          <a:blip r:embed="rId52">
            <a:alphaModFix/>
          </a:blip>
          <a:srcRect b="0" l="0" r="0" t="0"/>
          <a:stretch/>
        </p:blipFill>
        <p:spPr>
          <a:xfrm>
            <a:off x="0" y="7781175"/>
            <a:ext cx="5012362" cy="5645503"/>
          </a:xfrm>
          <a:prstGeom prst="rect">
            <a:avLst/>
          </a:prstGeom>
          <a:noFill/>
          <a:ln>
            <a:noFill/>
          </a:ln>
        </p:spPr>
      </p:pic>
      <p:pic>
        <p:nvPicPr>
          <p:cNvPr descr=" " id="366" name="Google Shape;366;p10"/>
          <p:cNvPicPr preferRelativeResize="0"/>
          <p:nvPr/>
        </p:nvPicPr>
        <p:blipFill rotWithShape="1">
          <a:blip r:embed="rId53">
            <a:alphaModFix/>
          </a:blip>
          <a:srcRect b="0" l="0" r="0" t="0"/>
          <a:stretch/>
        </p:blipFill>
        <p:spPr>
          <a:xfrm>
            <a:off x="0" y="7903539"/>
            <a:ext cx="4941707" cy="5645503"/>
          </a:xfrm>
          <a:prstGeom prst="rect">
            <a:avLst/>
          </a:prstGeom>
          <a:noFill/>
          <a:ln>
            <a:noFill/>
          </a:ln>
        </p:spPr>
      </p:pic>
      <p:pic>
        <p:nvPicPr>
          <p:cNvPr descr=" " id="367" name="Google Shape;367;p10"/>
          <p:cNvPicPr preferRelativeResize="0"/>
          <p:nvPr/>
        </p:nvPicPr>
        <p:blipFill rotWithShape="1">
          <a:blip r:embed="rId54">
            <a:alphaModFix/>
          </a:blip>
          <a:srcRect b="0" l="0" r="0" t="0"/>
          <a:stretch/>
        </p:blipFill>
        <p:spPr>
          <a:xfrm>
            <a:off x="0" y="8025907"/>
            <a:ext cx="4871054" cy="5645503"/>
          </a:xfrm>
          <a:prstGeom prst="rect">
            <a:avLst/>
          </a:prstGeom>
          <a:noFill/>
          <a:ln>
            <a:noFill/>
          </a:ln>
        </p:spPr>
      </p:pic>
      <p:pic>
        <p:nvPicPr>
          <p:cNvPr descr=" " id="368" name="Google Shape;368;p10"/>
          <p:cNvPicPr preferRelativeResize="0"/>
          <p:nvPr/>
        </p:nvPicPr>
        <p:blipFill rotWithShape="1">
          <a:blip r:embed="rId55">
            <a:alphaModFix/>
          </a:blip>
          <a:srcRect b="0" l="0" r="0" t="0"/>
          <a:stretch/>
        </p:blipFill>
        <p:spPr>
          <a:xfrm>
            <a:off x="0" y="8148272"/>
            <a:ext cx="4800395" cy="5567728"/>
          </a:xfrm>
          <a:prstGeom prst="rect">
            <a:avLst/>
          </a:prstGeom>
          <a:noFill/>
          <a:ln>
            <a:noFill/>
          </a:ln>
        </p:spPr>
      </p:pic>
      <p:pic>
        <p:nvPicPr>
          <p:cNvPr descr=" " id="369" name="Google Shape;369;p10"/>
          <p:cNvPicPr preferRelativeResize="0"/>
          <p:nvPr/>
        </p:nvPicPr>
        <p:blipFill rotWithShape="1">
          <a:blip r:embed="rId56">
            <a:alphaModFix/>
          </a:blip>
          <a:srcRect b="0" l="0" r="0" t="0"/>
          <a:stretch/>
        </p:blipFill>
        <p:spPr>
          <a:xfrm>
            <a:off x="0" y="8270639"/>
            <a:ext cx="4729737" cy="5445361"/>
          </a:xfrm>
          <a:prstGeom prst="rect">
            <a:avLst/>
          </a:prstGeom>
          <a:noFill/>
          <a:ln>
            <a:noFill/>
          </a:ln>
        </p:spPr>
      </p:pic>
      <p:pic>
        <p:nvPicPr>
          <p:cNvPr descr=" " id="370" name="Google Shape;370;p10"/>
          <p:cNvPicPr preferRelativeResize="0"/>
          <p:nvPr/>
        </p:nvPicPr>
        <p:blipFill rotWithShape="1">
          <a:blip r:embed="rId57">
            <a:alphaModFix/>
          </a:blip>
          <a:srcRect b="0" l="0" r="0" t="0"/>
          <a:stretch/>
        </p:blipFill>
        <p:spPr>
          <a:xfrm>
            <a:off x="0" y="8393004"/>
            <a:ext cx="4659081" cy="5322996"/>
          </a:xfrm>
          <a:prstGeom prst="rect">
            <a:avLst/>
          </a:prstGeom>
          <a:noFill/>
          <a:ln>
            <a:noFill/>
          </a:ln>
        </p:spPr>
      </p:pic>
      <p:pic>
        <p:nvPicPr>
          <p:cNvPr descr=" " id="371" name="Google Shape;371;p10"/>
          <p:cNvPicPr preferRelativeResize="0"/>
          <p:nvPr/>
        </p:nvPicPr>
        <p:blipFill rotWithShape="1">
          <a:blip r:embed="rId58">
            <a:alphaModFix/>
          </a:blip>
          <a:srcRect b="0" l="0" r="0" t="0"/>
          <a:stretch/>
        </p:blipFill>
        <p:spPr>
          <a:xfrm>
            <a:off x="0" y="8515372"/>
            <a:ext cx="4588422" cy="5200628"/>
          </a:xfrm>
          <a:prstGeom prst="rect">
            <a:avLst/>
          </a:prstGeom>
          <a:noFill/>
          <a:ln>
            <a:noFill/>
          </a:ln>
        </p:spPr>
      </p:pic>
      <p:pic>
        <p:nvPicPr>
          <p:cNvPr descr=" " id="372" name="Google Shape;372;p10"/>
          <p:cNvPicPr preferRelativeResize="0"/>
          <p:nvPr/>
        </p:nvPicPr>
        <p:blipFill rotWithShape="1">
          <a:blip r:embed="rId59">
            <a:alphaModFix/>
          </a:blip>
          <a:srcRect b="0" l="0" r="0" t="0"/>
          <a:stretch/>
        </p:blipFill>
        <p:spPr>
          <a:xfrm>
            <a:off x="0" y="8637736"/>
            <a:ext cx="4517770" cy="5078264"/>
          </a:xfrm>
          <a:prstGeom prst="rect">
            <a:avLst/>
          </a:prstGeom>
          <a:noFill/>
          <a:ln>
            <a:noFill/>
          </a:ln>
        </p:spPr>
      </p:pic>
      <p:pic>
        <p:nvPicPr>
          <p:cNvPr descr=" " id="373" name="Google Shape;373;p10"/>
          <p:cNvPicPr preferRelativeResize="0"/>
          <p:nvPr/>
        </p:nvPicPr>
        <p:blipFill rotWithShape="1">
          <a:blip r:embed="rId60">
            <a:alphaModFix/>
          </a:blip>
          <a:srcRect b="0" l="0" r="0" t="0"/>
          <a:stretch/>
        </p:blipFill>
        <p:spPr>
          <a:xfrm>
            <a:off x="0" y="8760104"/>
            <a:ext cx="4447111" cy="4955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8" name="Shape 378"/>
        <p:cNvGrpSpPr/>
        <p:nvPr/>
      </p:nvGrpSpPr>
      <p:grpSpPr>
        <a:xfrm>
          <a:off x="0" y="0"/>
          <a:ext cx="0" cy="0"/>
          <a:chOff x="0" y="0"/>
          <a:chExt cx="0" cy="0"/>
        </a:xfrm>
      </p:grpSpPr>
      <p:sp>
        <p:nvSpPr>
          <p:cNvPr id="379" name="Google Shape;379;p11"/>
          <p:cNvSpPr/>
          <p:nvPr/>
        </p:nvSpPr>
        <p:spPr>
          <a:xfrm>
            <a:off x="1867126" y="2108200"/>
            <a:ext cx="127893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4. COLLABORATION</a:t>
            </a:r>
            <a:endParaRPr i="0" sz="9600" u="none" cap="none" strike="noStrike">
              <a:solidFill>
                <a:schemeClr val="dk1"/>
              </a:solidFill>
              <a:latin typeface="Impact"/>
              <a:ea typeface="Impact"/>
              <a:cs typeface="Impact"/>
              <a:sym typeface="Impact"/>
            </a:endParaRPr>
          </a:p>
        </p:txBody>
      </p:sp>
      <p:sp>
        <p:nvSpPr>
          <p:cNvPr id="380" name="Google Shape;380;p11"/>
          <p:cNvSpPr/>
          <p:nvPr/>
        </p:nvSpPr>
        <p:spPr>
          <a:xfrm>
            <a:off x="8510064" y="5549900"/>
            <a:ext cx="10910664" cy="496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ricolage Grotesque ExtraBold"/>
              <a:buNone/>
            </a:pP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Even Jesus had disciples.</a:t>
            </a:r>
            <a:r>
              <a:rPr b="0" i="0" lang="en-US" sz="4800" u="none" cap="none" strike="noStrike">
                <a:solidFill>
                  <a:srgbClr val="000000"/>
                </a:solidFill>
                <a:latin typeface="Bricolage Grotesque"/>
                <a:ea typeface="Bricolage Grotesque"/>
                <a:cs typeface="Bricolage Grotesque"/>
                <a:sym typeface="Bricolage Grotesque"/>
              </a:rPr>
              <a:t> You can't do it alone. Delegate, trust, and share your work with others. </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Collaboration is the secret sauce to success. </a:t>
            </a:r>
            <a:r>
              <a:rPr b="0" i="0" lang="en-US" sz="4800" u="none" cap="none" strike="noStrike">
                <a:solidFill>
                  <a:srgbClr val="000000"/>
                </a:solidFill>
                <a:latin typeface="Bricolage Grotesque"/>
                <a:ea typeface="Bricolage Grotesque"/>
                <a:cs typeface="Bricolage Grotesque"/>
                <a:sym typeface="Bricolage Grotesque"/>
              </a:rPr>
              <a:t>Embrace it, and together, we'll achieve design greatness.</a:t>
            </a:r>
            <a:endParaRPr b="0" i="0" sz="4800" u="none" cap="none" strike="noStrike">
              <a:solidFill>
                <a:schemeClr val="dk1"/>
              </a:solidFill>
              <a:latin typeface="Calibri"/>
              <a:ea typeface="Calibri"/>
              <a:cs typeface="Calibri"/>
              <a:sym typeface="Calibri"/>
            </a:endParaRPr>
          </a:p>
        </p:txBody>
      </p:sp>
      <p:pic>
        <p:nvPicPr>
          <p:cNvPr descr=" " id="381" name="Google Shape;381;p11"/>
          <p:cNvPicPr preferRelativeResize="0"/>
          <p:nvPr/>
        </p:nvPicPr>
        <p:blipFill rotWithShape="1">
          <a:blip r:embed="rId3">
            <a:alphaModFix/>
          </a:blip>
          <a:srcRect b="0" l="0" r="0" t="0"/>
          <a:stretch/>
        </p:blipFill>
        <p:spPr>
          <a:xfrm>
            <a:off x="16800033" y="0"/>
            <a:ext cx="7587015" cy="1958916"/>
          </a:xfrm>
          <a:prstGeom prst="rect">
            <a:avLst/>
          </a:prstGeom>
          <a:noFill/>
          <a:ln>
            <a:noFill/>
          </a:ln>
        </p:spPr>
      </p:pic>
      <p:pic>
        <p:nvPicPr>
          <p:cNvPr descr=" " id="382" name="Google Shape;382;p11"/>
          <p:cNvPicPr preferRelativeResize="0"/>
          <p:nvPr/>
        </p:nvPicPr>
        <p:blipFill rotWithShape="1">
          <a:blip r:embed="rId4">
            <a:alphaModFix/>
          </a:blip>
          <a:srcRect b="0" l="0" r="0" t="0"/>
          <a:stretch/>
        </p:blipFill>
        <p:spPr>
          <a:xfrm>
            <a:off x="16727662" y="0"/>
            <a:ext cx="7659386" cy="2084251"/>
          </a:xfrm>
          <a:prstGeom prst="rect">
            <a:avLst/>
          </a:prstGeom>
          <a:noFill/>
          <a:ln>
            <a:noFill/>
          </a:ln>
        </p:spPr>
      </p:pic>
      <p:pic>
        <p:nvPicPr>
          <p:cNvPr descr=" " id="383" name="Google Shape;383;p11"/>
          <p:cNvPicPr preferRelativeResize="0"/>
          <p:nvPr/>
        </p:nvPicPr>
        <p:blipFill rotWithShape="1">
          <a:blip r:embed="rId5">
            <a:alphaModFix/>
          </a:blip>
          <a:srcRect b="0" l="0" r="0" t="0"/>
          <a:stretch/>
        </p:blipFill>
        <p:spPr>
          <a:xfrm>
            <a:off x="16655298" y="0"/>
            <a:ext cx="7731750" cy="2209583"/>
          </a:xfrm>
          <a:prstGeom prst="rect">
            <a:avLst/>
          </a:prstGeom>
          <a:noFill/>
          <a:ln>
            <a:noFill/>
          </a:ln>
        </p:spPr>
      </p:pic>
      <p:pic>
        <p:nvPicPr>
          <p:cNvPr descr=" " id="384" name="Google Shape;384;p11"/>
          <p:cNvPicPr preferRelativeResize="0"/>
          <p:nvPr/>
        </p:nvPicPr>
        <p:blipFill rotWithShape="1">
          <a:blip r:embed="rId6">
            <a:alphaModFix/>
          </a:blip>
          <a:srcRect b="0" l="0" r="0" t="0"/>
          <a:stretch/>
        </p:blipFill>
        <p:spPr>
          <a:xfrm>
            <a:off x="16582921" y="0"/>
            <a:ext cx="7804127" cy="2334915"/>
          </a:xfrm>
          <a:prstGeom prst="rect">
            <a:avLst/>
          </a:prstGeom>
          <a:noFill/>
          <a:ln>
            <a:noFill/>
          </a:ln>
        </p:spPr>
      </p:pic>
      <p:pic>
        <p:nvPicPr>
          <p:cNvPr descr=" " id="385" name="Google Shape;385;p11"/>
          <p:cNvPicPr preferRelativeResize="0"/>
          <p:nvPr/>
        </p:nvPicPr>
        <p:blipFill rotWithShape="1">
          <a:blip r:embed="rId7">
            <a:alphaModFix/>
          </a:blip>
          <a:srcRect b="0" l="0" r="0" t="0"/>
          <a:stretch/>
        </p:blipFill>
        <p:spPr>
          <a:xfrm>
            <a:off x="16510557" y="0"/>
            <a:ext cx="7876491" cy="2460250"/>
          </a:xfrm>
          <a:prstGeom prst="rect">
            <a:avLst/>
          </a:prstGeom>
          <a:noFill/>
          <a:ln>
            <a:noFill/>
          </a:ln>
        </p:spPr>
      </p:pic>
      <p:pic>
        <p:nvPicPr>
          <p:cNvPr descr=" " id="386" name="Google Shape;386;p11"/>
          <p:cNvPicPr preferRelativeResize="0"/>
          <p:nvPr/>
        </p:nvPicPr>
        <p:blipFill rotWithShape="1">
          <a:blip r:embed="rId8">
            <a:alphaModFix/>
          </a:blip>
          <a:srcRect b="0" l="0" r="0" t="0"/>
          <a:stretch/>
        </p:blipFill>
        <p:spPr>
          <a:xfrm>
            <a:off x="16438174" y="0"/>
            <a:ext cx="7948874" cy="2585585"/>
          </a:xfrm>
          <a:prstGeom prst="rect">
            <a:avLst/>
          </a:prstGeom>
          <a:noFill/>
          <a:ln>
            <a:noFill/>
          </a:ln>
        </p:spPr>
      </p:pic>
      <p:pic>
        <p:nvPicPr>
          <p:cNvPr descr=" " id="387" name="Google Shape;387;p11"/>
          <p:cNvPicPr preferRelativeResize="0"/>
          <p:nvPr/>
        </p:nvPicPr>
        <p:blipFill rotWithShape="1">
          <a:blip r:embed="rId9">
            <a:alphaModFix/>
          </a:blip>
          <a:srcRect b="0" l="0" r="0" t="0"/>
          <a:stretch/>
        </p:blipFill>
        <p:spPr>
          <a:xfrm>
            <a:off x="16365822" y="0"/>
            <a:ext cx="8021226" cy="2710917"/>
          </a:xfrm>
          <a:prstGeom prst="rect">
            <a:avLst/>
          </a:prstGeom>
          <a:noFill/>
          <a:ln>
            <a:noFill/>
          </a:ln>
        </p:spPr>
      </p:pic>
      <p:pic>
        <p:nvPicPr>
          <p:cNvPr descr=" " id="388" name="Google Shape;388;p11"/>
          <p:cNvPicPr preferRelativeResize="0"/>
          <p:nvPr/>
        </p:nvPicPr>
        <p:blipFill rotWithShape="1">
          <a:blip r:embed="rId10">
            <a:alphaModFix/>
          </a:blip>
          <a:srcRect b="0" l="0" r="0" t="0"/>
          <a:stretch/>
        </p:blipFill>
        <p:spPr>
          <a:xfrm>
            <a:off x="16293451" y="0"/>
            <a:ext cx="8093597" cy="2836245"/>
          </a:xfrm>
          <a:prstGeom prst="rect">
            <a:avLst/>
          </a:prstGeom>
          <a:noFill/>
          <a:ln>
            <a:noFill/>
          </a:ln>
        </p:spPr>
      </p:pic>
      <p:pic>
        <p:nvPicPr>
          <p:cNvPr descr=" " id="389" name="Google Shape;389;p11"/>
          <p:cNvPicPr preferRelativeResize="0"/>
          <p:nvPr/>
        </p:nvPicPr>
        <p:blipFill rotWithShape="1">
          <a:blip r:embed="rId11">
            <a:alphaModFix/>
          </a:blip>
          <a:srcRect b="0" l="0" r="0" t="0"/>
          <a:stretch/>
        </p:blipFill>
        <p:spPr>
          <a:xfrm>
            <a:off x="16221075" y="0"/>
            <a:ext cx="8165973" cy="2961580"/>
          </a:xfrm>
          <a:prstGeom prst="rect">
            <a:avLst/>
          </a:prstGeom>
          <a:noFill/>
          <a:ln>
            <a:noFill/>
          </a:ln>
        </p:spPr>
      </p:pic>
      <p:pic>
        <p:nvPicPr>
          <p:cNvPr descr=" " id="390" name="Google Shape;390;p11"/>
          <p:cNvPicPr preferRelativeResize="0"/>
          <p:nvPr/>
        </p:nvPicPr>
        <p:blipFill rotWithShape="1">
          <a:blip r:embed="rId12">
            <a:alphaModFix/>
          </a:blip>
          <a:srcRect b="0" l="0" r="0" t="0"/>
          <a:stretch/>
        </p:blipFill>
        <p:spPr>
          <a:xfrm>
            <a:off x="16148710" y="0"/>
            <a:ext cx="8238338" cy="3086915"/>
          </a:xfrm>
          <a:prstGeom prst="rect">
            <a:avLst/>
          </a:prstGeom>
          <a:noFill/>
          <a:ln>
            <a:noFill/>
          </a:ln>
        </p:spPr>
      </p:pic>
      <p:pic>
        <p:nvPicPr>
          <p:cNvPr descr=" " id="391" name="Google Shape;391;p11"/>
          <p:cNvPicPr preferRelativeResize="0"/>
          <p:nvPr/>
        </p:nvPicPr>
        <p:blipFill rotWithShape="1">
          <a:blip r:embed="rId13">
            <a:alphaModFix/>
          </a:blip>
          <a:srcRect b="0" l="0" r="0" t="0"/>
          <a:stretch/>
        </p:blipFill>
        <p:spPr>
          <a:xfrm>
            <a:off x="16076327" y="0"/>
            <a:ext cx="8308085" cy="3212247"/>
          </a:xfrm>
          <a:prstGeom prst="rect">
            <a:avLst/>
          </a:prstGeom>
          <a:noFill/>
          <a:ln>
            <a:noFill/>
          </a:ln>
        </p:spPr>
      </p:pic>
      <p:pic>
        <p:nvPicPr>
          <p:cNvPr descr=" " id="392" name="Google Shape;392;p11"/>
          <p:cNvPicPr preferRelativeResize="0"/>
          <p:nvPr/>
        </p:nvPicPr>
        <p:blipFill rotWithShape="1">
          <a:blip r:embed="rId14">
            <a:alphaModFix/>
          </a:blip>
          <a:srcRect b="0" l="0" r="0" t="0"/>
          <a:stretch/>
        </p:blipFill>
        <p:spPr>
          <a:xfrm>
            <a:off x="16003969" y="0"/>
            <a:ext cx="8308085" cy="3337579"/>
          </a:xfrm>
          <a:prstGeom prst="rect">
            <a:avLst/>
          </a:prstGeom>
          <a:noFill/>
          <a:ln>
            <a:noFill/>
          </a:ln>
        </p:spPr>
      </p:pic>
      <p:pic>
        <p:nvPicPr>
          <p:cNvPr descr=" " id="393" name="Google Shape;393;p11"/>
          <p:cNvPicPr preferRelativeResize="0"/>
          <p:nvPr/>
        </p:nvPicPr>
        <p:blipFill rotWithShape="1">
          <a:blip r:embed="rId15">
            <a:alphaModFix/>
          </a:blip>
          <a:srcRect b="0" l="0" r="0" t="0"/>
          <a:stretch/>
        </p:blipFill>
        <p:spPr>
          <a:xfrm>
            <a:off x="15931599" y="0"/>
            <a:ext cx="8308085" cy="3462911"/>
          </a:xfrm>
          <a:prstGeom prst="rect">
            <a:avLst/>
          </a:prstGeom>
          <a:noFill/>
          <a:ln>
            <a:noFill/>
          </a:ln>
        </p:spPr>
      </p:pic>
      <p:pic>
        <p:nvPicPr>
          <p:cNvPr descr=" " id="394" name="Google Shape;394;p11"/>
          <p:cNvPicPr preferRelativeResize="0"/>
          <p:nvPr/>
        </p:nvPicPr>
        <p:blipFill rotWithShape="1">
          <a:blip r:embed="rId16">
            <a:alphaModFix/>
          </a:blip>
          <a:srcRect b="0" l="0" r="0" t="0"/>
          <a:stretch/>
        </p:blipFill>
        <p:spPr>
          <a:xfrm>
            <a:off x="15859222" y="0"/>
            <a:ext cx="8308085" cy="3588243"/>
          </a:xfrm>
          <a:prstGeom prst="rect">
            <a:avLst/>
          </a:prstGeom>
          <a:noFill/>
          <a:ln>
            <a:noFill/>
          </a:ln>
        </p:spPr>
      </p:pic>
      <p:pic>
        <p:nvPicPr>
          <p:cNvPr descr=" " id="395" name="Google Shape;395;p11"/>
          <p:cNvPicPr preferRelativeResize="0"/>
          <p:nvPr/>
        </p:nvPicPr>
        <p:blipFill rotWithShape="1">
          <a:blip r:embed="rId17">
            <a:alphaModFix/>
          </a:blip>
          <a:srcRect b="0" l="0" r="0" t="0"/>
          <a:stretch/>
        </p:blipFill>
        <p:spPr>
          <a:xfrm>
            <a:off x="15786858" y="0"/>
            <a:ext cx="8308085" cy="3713581"/>
          </a:xfrm>
          <a:prstGeom prst="rect">
            <a:avLst/>
          </a:prstGeom>
          <a:noFill/>
          <a:ln>
            <a:noFill/>
          </a:ln>
        </p:spPr>
      </p:pic>
      <p:pic>
        <p:nvPicPr>
          <p:cNvPr descr=" " id="396" name="Google Shape;396;p11"/>
          <p:cNvPicPr preferRelativeResize="0"/>
          <p:nvPr/>
        </p:nvPicPr>
        <p:blipFill rotWithShape="1">
          <a:blip r:embed="rId18">
            <a:alphaModFix/>
          </a:blip>
          <a:srcRect b="0" l="0" r="0" t="0"/>
          <a:stretch/>
        </p:blipFill>
        <p:spPr>
          <a:xfrm>
            <a:off x="15716199" y="0"/>
            <a:ext cx="8308085" cy="3835946"/>
          </a:xfrm>
          <a:prstGeom prst="rect">
            <a:avLst/>
          </a:prstGeom>
          <a:noFill/>
          <a:ln>
            <a:noFill/>
          </a:ln>
        </p:spPr>
      </p:pic>
      <p:pic>
        <p:nvPicPr>
          <p:cNvPr descr=" " id="397" name="Google Shape;397;p11"/>
          <p:cNvPicPr preferRelativeResize="0"/>
          <p:nvPr/>
        </p:nvPicPr>
        <p:blipFill rotWithShape="1">
          <a:blip r:embed="rId19">
            <a:alphaModFix/>
          </a:blip>
          <a:srcRect b="0" l="0" r="0" t="0"/>
          <a:stretch/>
        </p:blipFill>
        <p:spPr>
          <a:xfrm>
            <a:off x="15645546" y="0"/>
            <a:ext cx="8308085" cy="3958313"/>
          </a:xfrm>
          <a:prstGeom prst="rect">
            <a:avLst/>
          </a:prstGeom>
          <a:noFill/>
          <a:ln>
            <a:noFill/>
          </a:ln>
        </p:spPr>
      </p:pic>
      <p:pic>
        <p:nvPicPr>
          <p:cNvPr descr=" " id="398" name="Google Shape;398;p11"/>
          <p:cNvPicPr preferRelativeResize="0"/>
          <p:nvPr/>
        </p:nvPicPr>
        <p:blipFill rotWithShape="1">
          <a:blip r:embed="rId20">
            <a:alphaModFix/>
          </a:blip>
          <a:srcRect b="0" l="0" r="0" t="0"/>
          <a:stretch/>
        </p:blipFill>
        <p:spPr>
          <a:xfrm>
            <a:off x="15574881" y="0"/>
            <a:ext cx="8308085" cy="4080678"/>
          </a:xfrm>
          <a:prstGeom prst="rect">
            <a:avLst/>
          </a:prstGeom>
          <a:noFill/>
          <a:ln>
            <a:noFill/>
          </a:ln>
        </p:spPr>
      </p:pic>
      <p:pic>
        <p:nvPicPr>
          <p:cNvPr descr=" " id="399" name="Google Shape;399;p11"/>
          <p:cNvPicPr preferRelativeResize="0"/>
          <p:nvPr/>
        </p:nvPicPr>
        <p:blipFill rotWithShape="1">
          <a:blip r:embed="rId21">
            <a:alphaModFix/>
          </a:blip>
          <a:srcRect b="0" l="0" r="0" t="0"/>
          <a:stretch/>
        </p:blipFill>
        <p:spPr>
          <a:xfrm>
            <a:off x="15504229" y="0"/>
            <a:ext cx="8308085" cy="4203046"/>
          </a:xfrm>
          <a:prstGeom prst="rect">
            <a:avLst/>
          </a:prstGeom>
          <a:noFill/>
          <a:ln>
            <a:noFill/>
          </a:ln>
        </p:spPr>
      </p:pic>
      <p:pic>
        <p:nvPicPr>
          <p:cNvPr descr=" " id="400" name="Google Shape;400;p11"/>
          <p:cNvPicPr preferRelativeResize="0"/>
          <p:nvPr/>
        </p:nvPicPr>
        <p:blipFill rotWithShape="1">
          <a:blip r:embed="rId22">
            <a:alphaModFix/>
          </a:blip>
          <a:srcRect b="0" l="0" r="0" t="0"/>
          <a:stretch/>
        </p:blipFill>
        <p:spPr>
          <a:xfrm>
            <a:off x="15433576" y="0"/>
            <a:ext cx="8308085" cy="4325410"/>
          </a:xfrm>
          <a:prstGeom prst="rect">
            <a:avLst/>
          </a:prstGeom>
          <a:noFill/>
          <a:ln>
            <a:noFill/>
          </a:ln>
        </p:spPr>
      </p:pic>
      <p:pic>
        <p:nvPicPr>
          <p:cNvPr descr=" " id="401" name="Google Shape;401;p11"/>
          <p:cNvPicPr preferRelativeResize="0"/>
          <p:nvPr/>
        </p:nvPicPr>
        <p:blipFill rotWithShape="1">
          <a:blip r:embed="rId23">
            <a:alphaModFix/>
          </a:blip>
          <a:srcRect b="0" l="0" r="0" t="0"/>
          <a:stretch/>
        </p:blipFill>
        <p:spPr>
          <a:xfrm>
            <a:off x="15362911" y="0"/>
            <a:ext cx="8308085" cy="4447778"/>
          </a:xfrm>
          <a:prstGeom prst="rect">
            <a:avLst/>
          </a:prstGeom>
          <a:noFill/>
          <a:ln>
            <a:noFill/>
          </a:ln>
        </p:spPr>
      </p:pic>
      <p:pic>
        <p:nvPicPr>
          <p:cNvPr descr=" " id="402" name="Google Shape;402;p11"/>
          <p:cNvPicPr preferRelativeResize="0"/>
          <p:nvPr/>
        </p:nvPicPr>
        <p:blipFill rotWithShape="1">
          <a:blip r:embed="rId24">
            <a:alphaModFix/>
          </a:blip>
          <a:srcRect b="0" l="0" r="0" t="0"/>
          <a:stretch/>
        </p:blipFill>
        <p:spPr>
          <a:xfrm>
            <a:off x="15292259" y="0"/>
            <a:ext cx="8308085" cy="4570143"/>
          </a:xfrm>
          <a:prstGeom prst="rect">
            <a:avLst/>
          </a:prstGeom>
          <a:noFill/>
          <a:ln>
            <a:noFill/>
          </a:ln>
        </p:spPr>
      </p:pic>
      <p:pic>
        <p:nvPicPr>
          <p:cNvPr descr=" " id="403" name="Google Shape;403;p11"/>
          <p:cNvPicPr preferRelativeResize="0"/>
          <p:nvPr/>
        </p:nvPicPr>
        <p:blipFill rotWithShape="1">
          <a:blip r:embed="rId25">
            <a:alphaModFix/>
          </a:blip>
          <a:srcRect b="0" l="0" r="0" t="0"/>
          <a:stretch/>
        </p:blipFill>
        <p:spPr>
          <a:xfrm>
            <a:off x="15221606" y="0"/>
            <a:ext cx="8308085" cy="4692510"/>
          </a:xfrm>
          <a:prstGeom prst="rect">
            <a:avLst/>
          </a:prstGeom>
          <a:noFill/>
          <a:ln>
            <a:noFill/>
          </a:ln>
        </p:spPr>
      </p:pic>
      <p:pic>
        <p:nvPicPr>
          <p:cNvPr descr=" " id="404" name="Google Shape;404;p11"/>
          <p:cNvPicPr preferRelativeResize="0"/>
          <p:nvPr/>
        </p:nvPicPr>
        <p:blipFill rotWithShape="1">
          <a:blip r:embed="rId26">
            <a:alphaModFix/>
          </a:blip>
          <a:srcRect b="0" l="0" r="0" t="0"/>
          <a:stretch/>
        </p:blipFill>
        <p:spPr>
          <a:xfrm>
            <a:off x="15150947" y="0"/>
            <a:ext cx="8308085" cy="4814875"/>
          </a:xfrm>
          <a:prstGeom prst="rect">
            <a:avLst/>
          </a:prstGeom>
          <a:noFill/>
          <a:ln>
            <a:noFill/>
          </a:ln>
        </p:spPr>
      </p:pic>
      <p:pic>
        <p:nvPicPr>
          <p:cNvPr descr=" " id="405" name="Google Shape;405;p11"/>
          <p:cNvPicPr preferRelativeResize="0"/>
          <p:nvPr/>
        </p:nvPicPr>
        <p:blipFill rotWithShape="1">
          <a:blip r:embed="rId27">
            <a:alphaModFix/>
          </a:blip>
          <a:srcRect b="0" l="0" r="0" t="0"/>
          <a:stretch/>
        </p:blipFill>
        <p:spPr>
          <a:xfrm>
            <a:off x="15080288" y="0"/>
            <a:ext cx="8308085" cy="4937243"/>
          </a:xfrm>
          <a:prstGeom prst="rect">
            <a:avLst/>
          </a:prstGeom>
          <a:noFill/>
          <a:ln>
            <a:noFill/>
          </a:ln>
        </p:spPr>
      </p:pic>
      <p:pic>
        <p:nvPicPr>
          <p:cNvPr descr=" " id="406" name="Google Shape;406;p11"/>
          <p:cNvPicPr preferRelativeResize="0"/>
          <p:nvPr/>
        </p:nvPicPr>
        <p:blipFill rotWithShape="1">
          <a:blip r:embed="rId28">
            <a:alphaModFix/>
          </a:blip>
          <a:srcRect b="0" l="0" r="0" t="0"/>
          <a:stretch/>
        </p:blipFill>
        <p:spPr>
          <a:xfrm>
            <a:off x="15009630" y="0"/>
            <a:ext cx="8308085" cy="5059607"/>
          </a:xfrm>
          <a:prstGeom prst="rect">
            <a:avLst/>
          </a:prstGeom>
          <a:noFill/>
          <a:ln>
            <a:noFill/>
          </a:ln>
        </p:spPr>
      </p:pic>
      <p:pic>
        <p:nvPicPr>
          <p:cNvPr descr=" " id="407" name="Google Shape;407;p11"/>
          <p:cNvPicPr preferRelativeResize="0"/>
          <p:nvPr/>
        </p:nvPicPr>
        <p:blipFill rotWithShape="1">
          <a:blip r:embed="rId29">
            <a:alphaModFix/>
          </a:blip>
          <a:srcRect b="0" l="0" r="0" t="0"/>
          <a:stretch/>
        </p:blipFill>
        <p:spPr>
          <a:xfrm>
            <a:off x="14938971" y="0"/>
            <a:ext cx="8308085" cy="5181975"/>
          </a:xfrm>
          <a:prstGeom prst="rect">
            <a:avLst/>
          </a:prstGeom>
          <a:noFill/>
          <a:ln>
            <a:noFill/>
          </a:ln>
        </p:spPr>
      </p:pic>
      <p:pic>
        <p:nvPicPr>
          <p:cNvPr descr=" " id="408" name="Google Shape;408;p11"/>
          <p:cNvPicPr preferRelativeResize="0"/>
          <p:nvPr/>
        </p:nvPicPr>
        <p:blipFill rotWithShape="1">
          <a:blip r:embed="rId30">
            <a:alphaModFix/>
          </a:blip>
          <a:srcRect b="0" l="0" r="0" t="0"/>
          <a:stretch/>
        </p:blipFill>
        <p:spPr>
          <a:xfrm>
            <a:off x="14868318" y="0"/>
            <a:ext cx="8308085" cy="5304340"/>
          </a:xfrm>
          <a:prstGeom prst="rect">
            <a:avLst/>
          </a:prstGeom>
          <a:noFill/>
          <a:ln>
            <a:noFill/>
          </a:ln>
        </p:spPr>
      </p:pic>
      <p:pic>
        <p:nvPicPr>
          <p:cNvPr descr=" " id="409" name="Google Shape;409;p11"/>
          <p:cNvPicPr preferRelativeResize="0"/>
          <p:nvPr/>
        </p:nvPicPr>
        <p:blipFill rotWithShape="1">
          <a:blip r:embed="rId31">
            <a:alphaModFix/>
          </a:blip>
          <a:srcRect b="0" l="0" r="0" t="0"/>
          <a:stretch/>
        </p:blipFill>
        <p:spPr>
          <a:xfrm>
            <a:off x="14797660" y="0"/>
            <a:ext cx="8308085" cy="5426708"/>
          </a:xfrm>
          <a:prstGeom prst="rect">
            <a:avLst/>
          </a:prstGeom>
          <a:noFill/>
          <a:ln>
            <a:noFill/>
          </a:ln>
        </p:spPr>
      </p:pic>
      <p:pic>
        <p:nvPicPr>
          <p:cNvPr descr=" " id="410" name="Google Shape;410;p11"/>
          <p:cNvPicPr preferRelativeResize="0"/>
          <p:nvPr/>
        </p:nvPicPr>
        <p:blipFill rotWithShape="1">
          <a:blip r:embed="rId32">
            <a:alphaModFix/>
          </a:blip>
          <a:srcRect b="0" l="0" r="0" t="0"/>
          <a:stretch/>
        </p:blipFill>
        <p:spPr>
          <a:xfrm>
            <a:off x="0" y="4530313"/>
            <a:ext cx="6081136" cy="5645503"/>
          </a:xfrm>
          <a:prstGeom prst="rect">
            <a:avLst/>
          </a:prstGeom>
          <a:noFill/>
          <a:ln>
            <a:noFill/>
          </a:ln>
        </p:spPr>
      </p:pic>
      <p:pic>
        <p:nvPicPr>
          <p:cNvPr descr=" " id="411" name="Google Shape;411;p11"/>
          <p:cNvPicPr preferRelativeResize="0"/>
          <p:nvPr/>
        </p:nvPicPr>
        <p:blipFill rotWithShape="1">
          <a:blip r:embed="rId33">
            <a:alphaModFix/>
          </a:blip>
          <a:srcRect b="0" l="0" r="0" t="0"/>
          <a:stretch/>
        </p:blipFill>
        <p:spPr>
          <a:xfrm>
            <a:off x="0" y="4655648"/>
            <a:ext cx="6008766" cy="5645503"/>
          </a:xfrm>
          <a:prstGeom prst="rect">
            <a:avLst/>
          </a:prstGeom>
          <a:noFill/>
          <a:ln>
            <a:noFill/>
          </a:ln>
        </p:spPr>
      </p:pic>
      <p:pic>
        <p:nvPicPr>
          <p:cNvPr descr=" " id="412" name="Google Shape;412;p11"/>
          <p:cNvPicPr preferRelativeResize="0"/>
          <p:nvPr/>
        </p:nvPicPr>
        <p:blipFill rotWithShape="1">
          <a:blip r:embed="rId34">
            <a:alphaModFix/>
          </a:blip>
          <a:srcRect b="0" l="0" r="0" t="0"/>
          <a:stretch/>
        </p:blipFill>
        <p:spPr>
          <a:xfrm>
            <a:off x="0" y="4780979"/>
            <a:ext cx="5936404" cy="5645503"/>
          </a:xfrm>
          <a:prstGeom prst="rect">
            <a:avLst/>
          </a:prstGeom>
          <a:noFill/>
          <a:ln>
            <a:noFill/>
          </a:ln>
        </p:spPr>
      </p:pic>
      <p:pic>
        <p:nvPicPr>
          <p:cNvPr descr=" " id="413" name="Google Shape;413;p11"/>
          <p:cNvPicPr preferRelativeResize="0"/>
          <p:nvPr/>
        </p:nvPicPr>
        <p:blipFill rotWithShape="1">
          <a:blip r:embed="rId35">
            <a:alphaModFix/>
          </a:blip>
          <a:srcRect b="0" l="0" r="0" t="0"/>
          <a:stretch/>
        </p:blipFill>
        <p:spPr>
          <a:xfrm>
            <a:off x="0" y="4906314"/>
            <a:ext cx="5864025" cy="5645503"/>
          </a:xfrm>
          <a:prstGeom prst="rect">
            <a:avLst/>
          </a:prstGeom>
          <a:noFill/>
          <a:ln>
            <a:noFill/>
          </a:ln>
        </p:spPr>
      </p:pic>
      <p:pic>
        <p:nvPicPr>
          <p:cNvPr descr=" " id="414" name="Google Shape;414;p11"/>
          <p:cNvPicPr preferRelativeResize="0"/>
          <p:nvPr/>
        </p:nvPicPr>
        <p:blipFill rotWithShape="1">
          <a:blip r:embed="rId36">
            <a:alphaModFix/>
          </a:blip>
          <a:srcRect b="0" l="0" r="0" t="0"/>
          <a:stretch/>
        </p:blipFill>
        <p:spPr>
          <a:xfrm>
            <a:off x="0" y="5031646"/>
            <a:ext cx="5791660" cy="5645503"/>
          </a:xfrm>
          <a:prstGeom prst="rect">
            <a:avLst/>
          </a:prstGeom>
          <a:noFill/>
          <a:ln>
            <a:noFill/>
          </a:ln>
        </p:spPr>
      </p:pic>
      <p:pic>
        <p:nvPicPr>
          <p:cNvPr descr=" " id="415" name="Google Shape;415;p11"/>
          <p:cNvPicPr preferRelativeResize="0"/>
          <p:nvPr/>
        </p:nvPicPr>
        <p:blipFill rotWithShape="1">
          <a:blip r:embed="rId37">
            <a:alphaModFix/>
          </a:blip>
          <a:srcRect b="0" l="0" r="0" t="0"/>
          <a:stretch/>
        </p:blipFill>
        <p:spPr>
          <a:xfrm>
            <a:off x="0" y="5156981"/>
            <a:ext cx="5719280" cy="5645503"/>
          </a:xfrm>
          <a:prstGeom prst="rect">
            <a:avLst/>
          </a:prstGeom>
          <a:noFill/>
          <a:ln>
            <a:noFill/>
          </a:ln>
        </p:spPr>
      </p:pic>
      <p:pic>
        <p:nvPicPr>
          <p:cNvPr descr=" " id="416" name="Google Shape;416;p11"/>
          <p:cNvPicPr preferRelativeResize="0"/>
          <p:nvPr/>
        </p:nvPicPr>
        <p:blipFill rotWithShape="1">
          <a:blip r:embed="rId38">
            <a:alphaModFix/>
          </a:blip>
          <a:srcRect b="0" l="0" r="0" t="0"/>
          <a:stretch/>
        </p:blipFill>
        <p:spPr>
          <a:xfrm>
            <a:off x="0" y="5282313"/>
            <a:ext cx="5646922" cy="5645503"/>
          </a:xfrm>
          <a:prstGeom prst="rect">
            <a:avLst/>
          </a:prstGeom>
          <a:noFill/>
          <a:ln>
            <a:noFill/>
          </a:ln>
        </p:spPr>
      </p:pic>
      <p:pic>
        <p:nvPicPr>
          <p:cNvPr descr=" " id="417" name="Google Shape;417;p11"/>
          <p:cNvPicPr preferRelativeResize="0"/>
          <p:nvPr/>
        </p:nvPicPr>
        <p:blipFill rotWithShape="1">
          <a:blip r:embed="rId39">
            <a:alphaModFix/>
          </a:blip>
          <a:srcRect b="0" l="0" r="0" t="0"/>
          <a:stretch/>
        </p:blipFill>
        <p:spPr>
          <a:xfrm>
            <a:off x="0" y="5407642"/>
            <a:ext cx="5574555" cy="5645503"/>
          </a:xfrm>
          <a:prstGeom prst="rect">
            <a:avLst/>
          </a:prstGeom>
          <a:noFill/>
          <a:ln>
            <a:noFill/>
          </a:ln>
        </p:spPr>
      </p:pic>
      <p:pic>
        <p:nvPicPr>
          <p:cNvPr descr=" " id="418" name="Google Shape;418;p11"/>
          <p:cNvPicPr preferRelativeResize="0"/>
          <p:nvPr/>
        </p:nvPicPr>
        <p:blipFill rotWithShape="1">
          <a:blip r:embed="rId40">
            <a:alphaModFix/>
          </a:blip>
          <a:srcRect b="0" l="0" r="0" t="0"/>
          <a:stretch/>
        </p:blipFill>
        <p:spPr>
          <a:xfrm>
            <a:off x="0" y="5532980"/>
            <a:ext cx="5502175" cy="5645503"/>
          </a:xfrm>
          <a:prstGeom prst="rect">
            <a:avLst/>
          </a:prstGeom>
          <a:noFill/>
          <a:ln>
            <a:noFill/>
          </a:ln>
        </p:spPr>
      </p:pic>
      <p:pic>
        <p:nvPicPr>
          <p:cNvPr descr=" " id="419" name="Google Shape;419;p11"/>
          <p:cNvPicPr preferRelativeResize="0"/>
          <p:nvPr/>
        </p:nvPicPr>
        <p:blipFill rotWithShape="1">
          <a:blip r:embed="rId41">
            <a:alphaModFix/>
          </a:blip>
          <a:srcRect b="0" l="0" r="0" t="0"/>
          <a:stretch/>
        </p:blipFill>
        <p:spPr>
          <a:xfrm>
            <a:off x="0" y="5658312"/>
            <a:ext cx="5429814" cy="5645503"/>
          </a:xfrm>
          <a:prstGeom prst="rect">
            <a:avLst/>
          </a:prstGeom>
          <a:noFill/>
          <a:ln>
            <a:noFill/>
          </a:ln>
        </p:spPr>
      </p:pic>
      <p:pic>
        <p:nvPicPr>
          <p:cNvPr descr=" " id="420" name="Google Shape;420;p11"/>
          <p:cNvPicPr preferRelativeResize="0"/>
          <p:nvPr/>
        </p:nvPicPr>
        <p:blipFill rotWithShape="1">
          <a:blip r:embed="rId42">
            <a:alphaModFix/>
          </a:blip>
          <a:srcRect b="0" l="0" r="0" t="0"/>
          <a:stretch/>
        </p:blipFill>
        <p:spPr>
          <a:xfrm>
            <a:off x="0" y="5783644"/>
            <a:ext cx="5357434" cy="5645503"/>
          </a:xfrm>
          <a:prstGeom prst="rect">
            <a:avLst/>
          </a:prstGeom>
          <a:noFill/>
          <a:ln>
            <a:noFill/>
          </a:ln>
        </p:spPr>
      </p:pic>
      <p:pic>
        <p:nvPicPr>
          <p:cNvPr descr=" " id="421" name="Google Shape;421;p11"/>
          <p:cNvPicPr preferRelativeResize="0"/>
          <p:nvPr/>
        </p:nvPicPr>
        <p:blipFill rotWithShape="1">
          <a:blip r:embed="rId43">
            <a:alphaModFix/>
          </a:blip>
          <a:srcRect b="0" l="0" r="0" t="0"/>
          <a:stretch/>
        </p:blipFill>
        <p:spPr>
          <a:xfrm>
            <a:off x="0" y="5908976"/>
            <a:ext cx="5285070" cy="5645503"/>
          </a:xfrm>
          <a:prstGeom prst="rect">
            <a:avLst/>
          </a:prstGeom>
          <a:noFill/>
          <a:ln>
            <a:noFill/>
          </a:ln>
        </p:spPr>
      </p:pic>
      <p:pic>
        <p:nvPicPr>
          <p:cNvPr descr=" " id="422" name="Google Shape;422;p11"/>
          <p:cNvPicPr preferRelativeResize="0"/>
          <p:nvPr/>
        </p:nvPicPr>
        <p:blipFill rotWithShape="1">
          <a:blip r:embed="rId44">
            <a:alphaModFix/>
          </a:blip>
          <a:srcRect b="0" l="0" r="0" t="0"/>
          <a:stretch/>
        </p:blipFill>
        <p:spPr>
          <a:xfrm>
            <a:off x="0" y="6034308"/>
            <a:ext cx="5212702" cy="5645503"/>
          </a:xfrm>
          <a:prstGeom prst="rect">
            <a:avLst/>
          </a:prstGeom>
          <a:noFill/>
          <a:ln>
            <a:noFill/>
          </a:ln>
        </p:spPr>
      </p:pic>
      <p:pic>
        <p:nvPicPr>
          <p:cNvPr descr=" " id="423" name="Google Shape;423;p11"/>
          <p:cNvPicPr preferRelativeResize="0"/>
          <p:nvPr/>
        </p:nvPicPr>
        <p:blipFill rotWithShape="1">
          <a:blip r:embed="rId45">
            <a:alphaModFix/>
          </a:blip>
          <a:srcRect b="0" l="0" r="0" t="0"/>
          <a:stretch/>
        </p:blipFill>
        <p:spPr>
          <a:xfrm>
            <a:off x="0" y="6159640"/>
            <a:ext cx="5140329" cy="5645503"/>
          </a:xfrm>
          <a:prstGeom prst="rect">
            <a:avLst/>
          </a:prstGeom>
          <a:noFill/>
          <a:ln>
            <a:noFill/>
          </a:ln>
        </p:spPr>
      </p:pic>
      <p:pic>
        <p:nvPicPr>
          <p:cNvPr descr=" " id="424" name="Google Shape;424;p11"/>
          <p:cNvPicPr preferRelativeResize="0"/>
          <p:nvPr/>
        </p:nvPicPr>
        <p:blipFill rotWithShape="1">
          <a:blip r:embed="rId46">
            <a:alphaModFix/>
          </a:blip>
          <a:srcRect b="0" l="0" r="0" t="0"/>
          <a:stretch/>
        </p:blipFill>
        <p:spPr>
          <a:xfrm>
            <a:off x="0" y="6284978"/>
            <a:ext cx="5067964" cy="5645503"/>
          </a:xfrm>
          <a:prstGeom prst="rect">
            <a:avLst/>
          </a:prstGeom>
          <a:noFill/>
          <a:ln>
            <a:noFill/>
          </a:ln>
        </p:spPr>
      </p:pic>
      <p:pic>
        <p:nvPicPr>
          <p:cNvPr descr=" " id="425" name="Google Shape;425;p11"/>
          <p:cNvPicPr preferRelativeResize="0"/>
          <p:nvPr/>
        </p:nvPicPr>
        <p:blipFill rotWithShape="1">
          <a:blip r:embed="rId47">
            <a:alphaModFix/>
          </a:blip>
          <a:srcRect b="0" l="0" r="0" t="0"/>
          <a:stretch/>
        </p:blipFill>
        <p:spPr>
          <a:xfrm>
            <a:off x="0" y="6407342"/>
            <a:ext cx="4997306" cy="5645503"/>
          </a:xfrm>
          <a:prstGeom prst="rect">
            <a:avLst/>
          </a:prstGeom>
          <a:noFill/>
          <a:ln>
            <a:noFill/>
          </a:ln>
        </p:spPr>
      </p:pic>
      <p:pic>
        <p:nvPicPr>
          <p:cNvPr descr=" " id="426" name="Google Shape;426;p11"/>
          <p:cNvPicPr preferRelativeResize="0"/>
          <p:nvPr/>
        </p:nvPicPr>
        <p:blipFill rotWithShape="1">
          <a:blip r:embed="rId48">
            <a:alphaModFix/>
          </a:blip>
          <a:srcRect b="0" l="0" r="0" t="0"/>
          <a:stretch/>
        </p:blipFill>
        <p:spPr>
          <a:xfrm>
            <a:off x="0" y="6529710"/>
            <a:ext cx="4926650" cy="5645503"/>
          </a:xfrm>
          <a:prstGeom prst="rect">
            <a:avLst/>
          </a:prstGeom>
          <a:noFill/>
          <a:ln>
            <a:noFill/>
          </a:ln>
        </p:spPr>
      </p:pic>
      <p:pic>
        <p:nvPicPr>
          <p:cNvPr descr=" " id="427" name="Google Shape;427;p11"/>
          <p:cNvPicPr preferRelativeResize="0"/>
          <p:nvPr/>
        </p:nvPicPr>
        <p:blipFill rotWithShape="1">
          <a:blip r:embed="rId49">
            <a:alphaModFix/>
          </a:blip>
          <a:srcRect b="0" l="0" r="0" t="0"/>
          <a:stretch/>
        </p:blipFill>
        <p:spPr>
          <a:xfrm>
            <a:off x="0" y="6652075"/>
            <a:ext cx="4855985" cy="5645503"/>
          </a:xfrm>
          <a:prstGeom prst="rect">
            <a:avLst/>
          </a:prstGeom>
          <a:noFill/>
          <a:ln>
            <a:noFill/>
          </a:ln>
        </p:spPr>
      </p:pic>
      <p:pic>
        <p:nvPicPr>
          <p:cNvPr descr=" " id="428" name="Google Shape;428;p11"/>
          <p:cNvPicPr preferRelativeResize="0"/>
          <p:nvPr/>
        </p:nvPicPr>
        <p:blipFill rotWithShape="1">
          <a:blip r:embed="rId50">
            <a:alphaModFix/>
          </a:blip>
          <a:srcRect b="0" l="0" r="0" t="0"/>
          <a:stretch/>
        </p:blipFill>
        <p:spPr>
          <a:xfrm>
            <a:off x="0" y="6774442"/>
            <a:ext cx="4785332" cy="5645503"/>
          </a:xfrm>
          <a:prstGeom prst="rect">
            <a:avLst/>
          </a:prstGeom>
          <a:noFill/>
          <a:ln>
            <a:noFill/>
          </a:ln>
        </p:spPr>
      </p:pic>
      <p:pic>
        <p:nvPicPr>
          <p:cNvPr descr=" " id="429" name="Google Shape;429;p11"/>
          <p:cNvPicPr preferRelativeResize="0"/>
          <p:nvPr/>
        </p:nvPicPr>
        <p:blipFill rotWithShape="1">
          <a:blip r:embed="rId51">
            <a:alphaModFix/>
          </a:blip>
          <a:srcRect b="0" l="0" r="0" t="0"/>
          <a:stretch/>
        </p:blipFill>
        <p:spPr>
          <a:xfrm>
            <a:off x="0" y="6896807"/>
            <a:ext cx="4714677" cy="5645503"/>
          </a:xfrm>
          <a:prstGeom prst="rect">
            <a:avLst/>
          </a:prstGeom>
          <a:noFill/>
          <a:ln>
            <a:noFill/>
          </a:ln>
        </p:spPr>
      </p:pic>
      <p:pic>
        <p:nvPicPr>
          <p:cNvPr descr=" " id="430" name="Google Shape;430;p11"/>
          <p:cNvPicPr preferRelativeResize="0"/>
          <p:nvPr/>
        </p:nvPicPr>
        <p:blipFill rotWithShape="1">
          <a:blip r:embed="rId52">
            <a:alphaModFix/>
          </a:blip>
          <a:srcRect b="0" l="0" r="0" t="0"/>
          <a:stretch/>
        </p:blipFill>
        <p:spPr>
          <a:xfrm>
            <a:off x="0" y="7019175"/>
            <a:ext cx="4644015" cy="5645503"/>
          </a:xfrm>
          <a:prstGeom prst="rect">
            <a:avLst/>
          </a:prstGeom>
          <a:noFill/>
          <a:ln>
            <a:noFill/>
          </a:ln>
        </p:spPr>
      </p:pic>
      <p:pic>
        <p:nvPicPr>
          <p:cNvPr descr=" " id="431" name="Google Shape;431;p11"/>
          <p:cNvPicPr preferRelativeResize="0"/>
          <p:nvPr/>
        </p:nvPicPr>
        <p:blipFill rotWithShape="1">
          <a:blip r:embed="rId53">
            <a:alphaModFix/>
          </a:blip>
          <a:srcRect b="0" l="0" r="0" t="0"/>
          <a:stretch/>
        </p:blipFill>
        <p:spPr>
          <a:xfrm>
            <a:off x="0" y="7141539"/>
            <a:ext cx="4573362" cy="5645503"/>
          </a:xfrm>
          <a:prstGeom prst="rect">
            <a:avLst/>
          </a:prstGeom>
          <a:noFill/>
          <a:ln>
            <a:noFill/>
          </a:ln>
        </p:spPr>
      </p:pic>
      <p:pic>
        <p:nvPicPr>
          <p:cNvPr descr=" " id="432" name="Google Shape;432;p11"/>
          <p:cNvPicPr preferRelativeResize="0"/>
          <p:nvPr/>
        </p:nvPicPr>
        <p:blipFill rotWithShape="1">
          <a:blip r:embed="rId54">
            <a:alphaModFix/>
          </a:blip>
          <a:srcRect b="0" l="0" r="0" t="0"/>
          <a:stretch/>
        </p:blipFill>
        <p:spPr>
          <a:xfrm>
            <a:off x="0" y="7263907"/>
            <a:ext cx="4502707" cy="5645503"/>
          </a:xfrm>
          <a:prstGeom prst="rect">
            <a:avLst/>
          </a:prstGeom>
          <a:noFill/>
          <a:ln>
            <a:noFill/>
          </a:ln>
        </p:spPr>
      </p:pic>
      <p:pic>
        <p:nvPicPr>
          <p:cNvPr descr=" " id="433" name="Google Shape;433;p11"/>
          <p:cNvPicPr preferRelativeResize="0"/>
          <p:nvPr/>
        </p:nvPicPr>
        <p:blipFill rotWithShape="1">
          <a:blip r:embed="rId55">
            <a:alphaModFix/>
          </a:blip>
          <a:srcRect b="0" l="0" r="0" t="0"/>
          <a:stretch/>
        </p:blipFill>
        <p:spPr>
          <a:xfrm>
            <a:off x="0" y="7386272"/>
            <a:ext cx="4432048" cy="5645503"/>
          </a:xfrm>
          <a:prstGeom prst="rect">
            <a:avLst/>
          </a:prstGeom>
          <a:noFill/>
          <a:ln>
            <a:noFill/>
          </a:ln>
        </p:spPr>
      </p:pic>
      <p:pic>
        <p:nvPicPr>
          <p:cNvPr descr=" " id="434" name="Google Shape;434;p11"/>
          <p:cNvPicPr preferRelativeResize="0"/>
          <p:nvPr/>
        </p:nvPicPr>
        <p:blipFill rotWithShape="1">
          <a:blip r:embed="rId56">
            <a:alphaModFix/>
          </a:blip>
          <a:srcRect b="0" l="0" r="0" t="0"/>
          <a:stretch/>
        </p:blipFill>
        <p:spPr>
          <a:xfrm>
            <a:off x="0" y="7508639"/>
            <a:ext cx="4361392" cy="5645503"/>
          </a:xfrm>
          <a:prstGeom prst="rect">
            <a:avLst/>
          </a:prstGeom>
          <a:noFill/>
          <a:ln>
            <a:noFill/>
          </a:ln>
        </p:spPr>
      </p:pic>
      <p:pic>
        <p:nvPicPr>
          <p:cNvPr descr=" " id="435" name="Google Shape;435;p11"/>
          <p:cNvPicPr preferRelativeResize="0"/>
          <p:nvPr/>
        </p:nvPicPr>
        <p:blipFill rotWithShape="1">
          <a:blip r:embed="rId57">
            <a:alphaModFix/>
          </a:blip>
          <a:srcRect b="0" l="0" r="0" t="0"/>
          <a:stretch/>
        </p:blipFill>
        <p:spPr>
          <a:xfrm>
            <a:off x="0" y="7631004"/>
            <a:ext cx="4290736" cy="5645503"/>
          </a:xfrm>
          <a:prstGeom prst="rect">
            <a:avLst/>
          </a:prstGeom>
          <a:noFill/>
          <a:ln>
            <a:noFill/>
          </a:ln>
        </p:spPr>
      </p:pic>
      <p:pic>
        <p:nvPicPr>
          <p:cNvPr descr=" " id="436" name="Google Shape;436;p11"/>
          <p:cNvPicPr preferRelativeResize="0"/>
          <p:nvPr/>
        </p:nvPicPr>
        <p:blipFill rotWithShape="1">
          <a:blip r:embed="rId58">
            <a:alphaModFix/>
          </a:blip>
          <a:srcRect b="0" l="0" r="0" t="0"/>
          <a:stretch/>
        </p:blipFill>
        <p:spPr>
          <a:xfrm>
            <a:off x="0" y="7753372"/>
            <a:ext cx="4220078" cy="5645503"/>
          </a:xfrm>
          <a:prstGeom prst="rect">
            <a:avLst/>
          </a:prstGeom>
          <a:noFill/>
          <a:ln>
            <a:noFill/>
          </a:ln>
        </p:spPr>
      </p:pic>
      <p:pic>
        <p:nvPicPr>
          <p:cNvPr descr=" " id="437" name="Google Shape;437;p11"/>
          <p:cNvPicPr preferRelativeResize="0"/>
          <p:nvPr/>
        </p:nvPicPr>
        <p:blipFill rotWithShape="1">
          <a:blip r:embed="rId59">
            <a:alphaModFix/>
          </a:blip>
          <a:srcRect b="0" l="0" r="0" t="0"/>
          <a:stretch/>
        </p:blipFill>
        <p:spPr>
          <a:xfrm>
            <a:off x="0" y="7875736"/>
            <a:ext cx="4149422" cy="5645503"/>
          </a:xfrm>
          <a:prstGeom prst="rect">
            <a:avLst/>
          </a:prstGeom>
          <a:noFill/>
          <a:ln>
            <a:noFill/>
          </a:ln>
        </p:spPr>
      </p:pic>
      <p:pic>
        <p:nvPicPr>
          <p:cNvPr descr=" " id="438" name="Google Shape;438;p11"/>
          <p:cNvPicPr preferRelativeResize="0"/>
          <p:nvPr/>
        </p:nvPicPr>
        <p:blipFill rotWithShape="1">
          <a:blip r:embed="rId60">
            <a:alphaModFix/>
          </a:blip>
          <a:srcRect b="0" l="0" r="0" t="0"/>
          <a:stretch/>
        </p:blipFill>
        <p:spPr>
          <a:xfrm>
            <a:off x="0" y="7998104"/>
            <a:ext cx="4078763" cy="5645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3" name="Shape 443"/>
        <p:cNvGrpSpPr/>
        <p:nvPr/>
      </p:nvGrpSpPr>
      <p:grpSpPr>
        <a:xfrm>
          <a:off x="0" y="0"/>
          <a:ext cx="0" cy="0"/>
          <a:chOff x="0" y="0"/>
          <a:chExt cx="0" cy="0"/>
        </a:xfrm>
      </p:grpSpPr>
      <p:sp>
        <p:nvSpPr>
          <p:cNvPr id="444" name="Google Shape;444;p12"/>
          <p:cNvSpPr/>
          <p:nvPr/>
        </p:nvSpPr>
        <p:spPr>
          <a:xfrm>
            <a:off x="1333667" y="2108200"/>
            <a:ext cx="8306838" cy="180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GOT QUESTION</a:t>
            </a:r>
            <a:r>
              <a:rPr lang="en-US" sz="9600">
                <a:latin typeface="Impact"/>
                <a:ea typeface="Impact"/>
                <a:cs typeface="Impact"/>
                <a:sym typeface="Impact"/>
              </a:rPr>
              <a:t>S</a:t>
            </a:r>
            <a:r>
              <a:rPr i="0" lang="en-US" sz="9600" u="none" cap="none" strike="noStrike">
                <a:solidFill>
                  <a:srgbClr val="000000"/>
                </a:solidFill>
                <a:latin typeface="Impact"/>
                <a:ea typeface="Impact"/>
                <a:cs typeface="Impact"/>
                <a:sym typeface="Impact"/>
              </a:rPr>
              <a:t> FOR ME? </a:t>
            </a:r>
            <a:endParaRPr i="0" sz="9600" u="none" cap="none" strike="noStrike">
              <a:solidFill>
                <a:schemeClr val="dk1"/>
              </a:solidFill>
              <a:latin typeface="Impact"/>
              <a:ea typeface="Impact"/>
              <a:cs typeface="Impact"/>
              <a:sym typeface="Impact"/>
            </a:endParaRPr>
          </a:p>
        </p:txBody>
      </p:sp>
      <p:pic>
        <p:nvPicPr>
          <p:cNvPr descr=" " id="445" name="Google Shape;445;p12"/>
          <p:cNvPicPr preferRelativeResize="0"/>
          <p:nvPr/>
        </p:nvPicPr>
        <p:blipFill rotWithShape="1">
          <a:blip r:embed="rId3">
            <a:alphaModFix/>
          </a:blip>
          <a:srcRect b="0" l="0" r="0" t="0"/>
          <a:stretch/>
        </p:blipFill>
        <p:spPr>
          <a:xfrm>
            <a:off x="11579680" y="3374613"/>
            <a:ext cx="8308085" cy="5645503"/>
          </a:xfrm>
          <a:prstGeom prst="rect">
            <a:avLst/>
          </a:prstGeom>
          <a:noFill/>
          <a:ln>
            <a:noFill/>
          </a:ln>
        </p:spPr>
      </p:pic>
      <p:pic>
        <p:nvPicPr>
          <p:cNvPr descr=" " id="446" name="Google Shape;446;p12"/>
          <p:cNvPicPr preferRelativeResize="0"/>
          <p:nvPr/>
        </p:nvPicPr>
        <p:blipFill rotWithShape="1">
          <a:blip r:embed="rId4">
            <a:alphaModFix/>
          </a:blip>
          <a:srcRect b="0" l="0" r="0" t="0"/>
          <a:stretch/>
        </p:blipFill>
        <p:spPr>
          <a:xfrm>
            <a:off x="11507310" y="3499948"/>
            <a:ext cx="8308085" cy="5645503"/>
          </a:xfrm>
          <a:prstGeom prst="rect">
            <a:avLst/>
          </a:prstGeom>
          <a:noFill/>
          <a:ln>
            <a:noFill/>
          </a:ln>
        </p:spPr>
      </p:pic>
      <p:pic>
        <p:nvPicPr>
          <p:cNvPr descr=" " id="447" name="Google Shape;447;p12"/>
          <p:cNvPicPr preferRelativeResize="0"/>
          <p:nvPr/>
        </p:nvPicPr>
        <p:blipFill rotWithShape="1">
          <a:blip r:embed="rId5">
            <a:alphaModFix/>
          </a:blip>
          <a:srcRect b="0" l="0" r="0" t="0"/>
          <a:stretch/>
        </p:blipFill>
        <p:spPr>
          <a:xfrm>
            <a:off x="11434945" y="3625279"/>
            <a:ext cx="8308085" cy="5645503"/>
          </a:xfrm>
          <a:prstGeom prst="rect">
            <a:avLst/>
          </a:prstGeom>
          <a:noFill/>
          <a:ln>
            <a:noFill/>
          </a:ln>
        </p:spPr>
      </p:pic>
      <p:pic>
        <p:nvPicPr>
          <p:cNvPr descr=" " id="448" name="Google Shape;448;p12"/>
          <p:cNvPicPr preferRelativeResize="0"/>
          <p:nvPr/>
        </p:nvPicPr>
        <p:blipFill rotWithShape="1">
          <a:blip r:embed="rId6">
            <a:alphaModFix/>
          </a:blip>
          <a:srcRect b="0" l="0" r="0" t="0"/>
          <a:stretch/>
        </p:blipFill>
        <p:spPr>
          <a:xfrm>
            <a:off x="11362569" y="3750614"/>
            <a:ext cx="8308085" cy="5645503"/>
          </a:xfrm>
          <a:prstGeom prst="rect">
            <a:avLst/>
          </a:prstGeom>
          <a:noFill/>
          <a:ln>
            <a:noFill/>
          </a:ln>
        </p:spPr>
      </p:pic>
      <p:pic>
        <p:nvPicPr>
          <p:cNvPr descr=" " id="449" name="Google Shape;449;p12"/>
          <p:cNvPicPr preferRelativeResize="0"/>
          <p:nvPr/>
        </p:nvPicPr>
        <p:blipFill rotWithShape="1">
          <a:blip r:embed="rId7">
            <a:alphaModFix/>
          </a:blip>
          <a:srcRect b="0" l="0" r="0" t="0"/>
          <a:stretch/>
        </p:blipFill>
        <p:spPr>
          <a:xfrm>
            <a:off x="11290204" y="3875946"/>
            <a:ext cx="8308085" cy="5645503"/>
          </a:xfrm>
          <a:prstGeom prst="rect">
            <a:avLst/>
          </a:prstGeom>
          <a:noFill/>
          <a:ln>
            <a:noFill/>
          </a:ln>
        </p:spPr>
      </p:pic>
      <p:pic>
        <p:nvPicPr>
          <p:cNvPr descr=" " id="450" name="Google Shape;450;p12"/>
          <p:cNvPicPr preferRelativeResize="0"/>
          <p:nvPr/>
        </p:nvPicPr>
        <p:blipFill rotWithShape="1">
          <a:blip r:embed="rId8">
            <a:alphaModFix/>
          </a:blip>
          <a:srcRect b="0" l="0" r="0" t="0"/>
          <a:stretch/>
        </p:blipFill>
        <p:spPr>
          <a:xfrm>
            <a:off x="11217821" y="4001281"/>
            <a:ext cx="8308085" cy="5645503"/>
          </a:xfrm>
          <a:prstGeom prst="rect">
            <a:avLst/>
          </a:prstGeom>
          <a:noFill/>
          <a:ln>
            <a:noFill/>
          </a:ln>
        </p:spPr>
      </p:pic>
      <p:pic>
        <p:nvPicPr>
          <p:cNvPr descr=" " id="451" name="Google Shape;451;p12"/>
          <p:cNvPicPr preferRelativeResize="0"/>
          <p:nvPr/>
        </p:nvPicPr>
        <p:blipFill rotWithShape="1">
          <a:blip r:embed="rId9">
            <a:alphaModFix/>
          </a:blip>
          <a:srcRect b="0" l="0" r="0" t="0"/>
          <a:stretch/>
        </p:blipFill>
        <p:spPr>
          <a:xfrm>
            <a:off x="11145469" y="4126613"/>
            <a:ext cx="8308085" cy="5645503"/>
          </a:xfrm>
          <a:prstGeom prst="rect">
            <a:avLst/>
          </a:prstGeom>
          <a:noFill/>
          <a:ln>
            <a:noFill/>
          </a:ln>
        </p:spPr>
      </p:pic>
      <p:pic>
        <p:nvPicPr>
          <p:cNvPr descr=" " id="452" name="Google Shape;452;p12"/>
          <p:cNvPicPr preferRelativeResize="0"/>
          <p:nvPr/>
        </p:nvPicPr>
        <p:blipFill rotWithShape="1">
          <a:blip r:embed="rId10">
            <a:alphaModFix/>
          </a:blip>
          <a:srcRect b="0" l="0" r="0" t="0"/>
          <a:stretch/>
        </p:blipFill>
        <p:spPr>
          <a:xfrm>
            <a:off x="11073099" y="4251942"/>
            <a:ext cx="8308085" cy="5645503"/>
          </a:xfrm>
          <a:prstGeom prst="rect">
            <a:avLst/>
          </a:prstGeom>
          <a:noFill/>
          <a:ln>
            <a:noFill/>
          </a:ln>
        </p:spPr>
      </p:pic>
      <p:pic>
        <p:nvPicPr>
          <p:cNvPr descr=" " id="453" name="Google Shape;453;p12"/>
          <p:cNvPicPr preferRelativeResize="0"/>
          <p:nvPr/>
        </p:nvPicPr>
        <p:blipFill rotWithShape="1">
          <a:blip r:embed="rId11">
            <a:alphaModFix/>
          </a:blip>
          <a:srcRect b="0" l="0" r="0" t="0"/>
          <a:stretch/>
        </p:blipFill>
        <p:spPr>
          <a:xfrm>
            <a:off x="11000722" y="4377280"/>
            <a:ext cx="8308085" cy="5645503"/>
          </a:xfrm>
          <a:prstGeom prst="rect">
            <a:avLst/>
          </a:prstGeom>
          <a:noFill/>
          <a:ln>
            <a:noFill/>
          </a:ln>
        </p:spPr>
      </p:pic>
      <p:pic>
        <p:nvPicPr>
          <p:cNvPr descr=" " id="454" name="Google Shape;454;p12"/>
          <p:cNvPicPr preferRelativeResize="0"/>
          <p:nvPr/>
        </p:nvPicPr>
        <p:blipFill rotWithShape="1">
          <a:blip r:embed="rId12">
            <a:alphaModFix/>
          </a:blip>
          <a:srcRect b="0" l="0" r="0" t="0"/>
          <a:stretch/>
        </p:blipFill>
        <p:spPr>
          <a:xfrm>
            <a:off x="10928358" y="4502612"/>
            <a:ext cx="8308085" cy="5645503"/>
          </a:xfrm>
          <a:prstGeom prst="rect">
            <a:avLst/>
          </a:prstGeom>
          <a:noFill/>
          <a:ln>
            <a:noFill/>
          </a:ln>
        </p:spPr>
      </p:pic>
      <p:pic>
        <p:nvPicPr>
          <p:cNvPr descr=" " id="455" name="Google Shape;455;p12"/>
          <p:cNvPicPr preferRelativeResize="0"/>
          <p:nvPr/>
        </p:nvPicPr>
        <p:blipFill rotWithShape="1">
          <a:blip r:embed="rId13">
            <a:alphaModFix/>
          </a:blip>
          <a:srcRect b="0" l="0" r="0" t="0"/>
          <a:stretch/>
        </p:blipFill>
        <p:spPr>
          <a:xfrm>
            <a:off x="10855975" y="4627944"/>
            <a:ext cx="8308085" cy="5645503"/>
          </a:xfrm>
          <a:prstGeom prst="rect">
            <a:avLst/>
          </a:prstGeom>
          <a:noFill/>
          <a:ln>
            <a:noFill/>
          </a:ln>
        </p:spPr>
      </p:pic>
      <p:pic>
        <p:nvPicPr>
          <p:cNvPr descr=" " id="456" name="Google Shape;456;p12"/>
          <p:cNvPicPr preferRelativeResize="0"/>
          <p:nvPr/>
        </p:nvPicPr>
        <p:blipFill rotWithShape="1">
          <a:blip r:embed="rId14">
            <a:alphaModFix/>
          </a:blip>
          <a:srcRect b="0" l="0" r="0" t="0"/>
          <a:stretch/>
        </p:blipFill>
        <p:spPr>
          <a:xfrm>
            <a:off x="10783617" y="4753276"/>
            <a:ext cx="8308085" cy="5645503"/>
          </a:xfrm>
          <a:prstGeom prst="rect">
            <a:avLst/>
          </a:prstGeom>
          <a:noFill/>
          <a:ln>
            <a:noFill/>
          </a:ln>
        </p:spPr>
      </p:pic>
      <p:pic>
        <p:nvPicPr>
          <p:cNvPr descr=" " id="457" name="Google Shape;457;p12"/>
          <p:cNvPicPr preferRelativeResize="0"/>
          <p:nvPr/>
        </p:nvPicPr>
        <p:blipFill rotWithShape="1">
          <a:blip r:embed="rId15">
            <a:alphaModFix/>
          </a:blip>
          <a:srcRect b="0" l="0" r="0" t="0"/>
          <a:stretch/>
        </p:blipFill>
        <p:spPr>
          <a:xfrm>
            <a:off x="10711246" y="4878608"/>
            <a:ext cx="8308085" cy="5645503"/>
          </a:xfrm>
          <a:prstGeom prst="rect">
            <a:avLst/>
          </a:prstGeom>
          <a:noFill/>
          <a:ln>
            <a:noFill/>
          </a:ln>
        </p:spPr>
      </p:pic>
      <p:pic>
        <p:nvPicPr>
          <p:cNvPr descr=" " id="458" name="Google Shape;458;p12"/>
          <p:cNvPicPr preferRelativeResize="0"/>
          <p:nvPr/>
        </p:nvPicPr>
        <p:blipFill rotWithShape="1">
          <a:blip r:embed="rId16">
            <a:alphaModFix/>
          </a:blip>
          <a:srcRect b="0" l="0" r="0" t="0"/>
          <a:stretch/>
        </p:blipFill>
        <p:spPr>
          <a:xfrm>
            <a:off x="10638870" y="5003940"/>
            <a:ext cx="8308085" cy="5645503"/>
          </a:xfrm>
          <a:prstGeom prst="rect">
            <a:avLst/>
          </a:prstGeom>
          <a:noFill/>
          <a:ln>
            <a:noFill/>
          </a:ln>
        </p:spPr>
      </p:pic>
      <p:pic>
        <p:nvPicPr>
          <p:cNvPr descr=" " id="459" name="Google Shape;459;p12"/>
          <p:cNvPicPr preferRelativeResize="0"/>
          <p:nvPr/>
        </p:nvPicPr>
        <p:blipFill rotWithShape="1">
          <a:blip r:embed="rId17">
            <a:alphaModFix/>
          </a:blip>
          <a:srcRect b="0" l="0" r="0" t="0"/>
          <a:stretch/>
        </p:blipFill>
        <p:spPr>
          <a:xfrm>
            <a:off x="10566505" y="5129278"/>
            <a:ext cx="8308085" cy="5645503"/>
          </a:xfrm>
          <a:prstGeom prst="rect">
            <a:avLst/>
          </a:prstGeom>
          <a:noFill/>
          <a:ln>
            <a:noFill/>
          </a:ln>
        </p:spPr>
      </p:pic>
      <p:pic>
        <p:nvPicPr>
          <p:cNvPr descr=" " id="460" name="Google Shape;460;p12"/>
          <p:cNvPicPr preferRelativeResize="0"/>
          <p:nvPr/>
        </p:nvPicPr>
        <p:blipFill rotWithShape="1">
          <a:blip r:embed="rId18">
            <a:alphaModFix/>
          </a:blip>
          <a:srcRect b="0" l="0" r="0" t="0"/>
          <a:stretch/>
        </p:blipFill>
        <p:spPr>
          <a:xfrm>
            <a:off x="10495846" y="5251642"/>
            <a:ext cx="8308085" cy="5645503"/>
          </a:xfrm>
          <a:prstGeom prst="rect">
            <a:avLst/>
          </a:prstGeom>
          <a:noFill/>
          <a:ln>
            <a:noFill/>
          </a:ln>
        </p:spPr>
      </p:pic>
      <p:pic>
        <p:nvPicPr>
          <p:cNvPr descr=" " id="461" name="Google Shape;461;p12"/>
          <p:cNvPicPr preferRelativeResize="0"/>
          <p:nvPr/>
        </p:nvPicPr>
        <p:blipFill rotWithShape="1">
          <a:blip r:embed="rId19">
            <a:alphaModFix/>
          </a:blip>
          <a:srcRect b="0" l="0" r="0" t="0"/>
          <a:stretch/>
        </p:blipFill>
        <p:spPr>
          <a:xfrm>
            <a:off x="10425194" y="5374010"/>
            <a:ext cx="8308085" cy="5645503"/>
          </a:xfrm>
          <a:prstGeom prst="rect">
            <a:avLst/>
          </a:prstGeom>
          <a:noFill/>
          <a:ln>
            <a:noFill/>
          </a:ln>
        </p:spPr>
      </p:pic>
      <p:pic>
        <p:nvPicPr>
          <p:cNvPr descr=" " id="462" name="Google Shape;462;p12"/>
          <p:cNvPicPr preferRelativeResize="0"/>
          <p:nvPr/>
        </p:nvPicPr>
        <p:blipFill rotWithShape="1">
          <a:blip r:embed="rId20">
            <a:alphaModFix/>
          </a:blip>
          <a:srcRect b="0" l="0" r="0" t="0"/>
          <a:stretch/>
        </p:blipFill>
        <p:spPr>
          <a:xfrm>
            <a:off x="10354529" y="5496375"/>
            <a:ext cx="8308085" cy="5645503"/>
          </a:xfrm>
          <a:prstGeom prst="rect">
            <a:avLst/>
          </a:prstGeom>
          <a:noFill/>
          <a:ln>
            <a:noFill/>
          </a:ln>
        </p:spPr>
      </p:pic>
      <p:pic>
        <p:nvPicPr>
          <p:cNvPr descr=" " id="463" name="Google Shape;463;p12"/>
          <p:cNvPicPr preferRelativeResize="0"/>
          <p:nvPr/>
        </p:nvPicPr>
        <p:blipFill rotWithShape="1">
          <a:blip r:embed="rId21">
            <a:alphaModFix/>
          </a:blip>
          <a:srcRect b="0" l="0" r="0" t="0"/>
          <a:stretch/>
        </p:blipFill>
        <p:spPr>
          <a:xfrm>
            <a:off x="10283876" y="5618742"/>
            <a:ext cx="8308085" cy="5645503"/>
          </a:xfrm>
          <a:prstGeom prst="rect">
            <a:avLst/>
          </a:prstGeom>
          <a:noFill/>
          <a:ln>
            <a:noFill/>
          </a:ln>
        </p:spPr>
      </p:pic>
      <p:pic>
        <p:nvPicPr>
          <p:cNvPr descr=" " id="464" name="Google Shape;464;p12"/>
          <p:cNvPicPr preferRelativeResize="0"/>
          <p:nvPr/>
        </p:nvPicPr>
        <p:blipFill rotWithShape="1">
          <a:blip r:embed="rId22">
            <a:alphaModFix/>
          </a:blip>
          <a:srcRect b="0" l="0" r="0" t="0"/>
          <a:stretch/>
        </p:blipFill>
        <p:spPr>
          <a:xfrm>
            <a:off x="10213224" y="5741107"/>
            <a:ext cx="8308085" cy="5645503"/>
          </a:xfrm>
          <a:prstGeom prst="rect">
            <a:avLst/>
          </a:prstGeom>
          <a:noFill/>
          <a:ln>
            <a:noFill/>
          </a:ln>
        </p:spPr>
      </p:pic>
      <p:pic>
        <p:nvPicPr>
          <p:cNvPr descr=" " id="465" name="Google Shape;465;p12"/>
          <p:cNvPicPr preferRelativeResize="0"/>
          <p:nvPr/>
        </p:nvPicPr>
        <p:blipFill rotWithShape="1">
          <a:blip r:embed="rId23">
            <a:alphaModFix/>
          </a:blip>
          <a:srcRect b="0" l="0" r="0" t="0"/>
          <a:stretch/>
        </p:blipFill>
        <p:spPr>
          <a:xfrm>
            <a:off x="10142559" y="5863475"/>
            <a:ext cx="8308085" cy="5645503"/>
          </a:xfrm>
          <a:prstGeom prst="rect">
            <a:avLst/>
          </a:prstGeom>
          <a:noFill/>
          <a:ln>
            <a:noFill/>
          </a:ln>
        </p:spPr>
      </p:pic>
      <p:pic>
        <p:nvPicPr>
          <p:cNvPr descr=" " id="466" name="Google Shape;466;p12"/>
          <p:cNvPicPr preferRelativeResize="0"/>
          <p:nvPr/>
        </p:nvPicPr>
        <p:blipFill rotWithShape="1">
          <a:blip r:embed="rId24">
            <a:alphaModFix/>
          </a:blip>
          <a:srcRect b="0" l="0" r="0" t="0"/>
          <a:stretch/>
        </p:blipFill>
        <p:spPr>
          <a:xfrm>
            <a:off x="10071906" y="5985839"/>
            <a:ext cx="8308085" cy="5645503"/>
          </a:xfrm>
          <a:prstGeom prst="rect">
            <a:avLst/>
          </a:prstGeom>
          <a:noFill/>
          <a:ln>
            <a:noFill/>
          </a:ln>
        </p:spPr>
      </p:pic>
      <p:pic>
        <p:nvPicPr>
          <p:cNvPr descr=" " id="467" name="Google Shape;467;p12"/>
          <p:cNvPicPr preferRelativeResize="0"/>
          <p:nvPr/>
        </p:nvPicPr>
        <p:blipFill rotWithShape="1">
          <a:blip r:embed="rId25">
            <a:alphaModFix/>
          </a:blip>
          <a:srcRect b="0" l="0" r="0" t="0"/>
          <a:stretch/>
        </p:blipFill>
        <p:spPr>
          <a:xfrm>
            <a:off x="10001254" y="6108207"/>
            <a:ext cx="8308085" cy="5645503"/>
          </a:xfrm>
          <a:prstGeom prst="rect">
            <a:avLst/>
          </a:prstGeom>
          <a:noFill/>
          <a:ln>
            <a:noFill/>
          </a:ln>
        </p:spPr>
      </p:pic>
      <p:pic>
        <p:nvPicPr>
          <p:cNvPr descr=" " id="468" name="Google Shape;468;p12"/>
          <p:cNvPicPr preferRelativeResize="0"/>
          <p:nvPr/>
        </p:nvPicPr>
        <p:blipFill rotWithShape="1">
          <a:blip r:embed="rId26">
            <a:alphaModFix/>
          </a:blip>
          <a:srcRect b="0" l="0" r="0" t="0"/>
          <a:stretch/>
        </p:blipFill>
        <p:spPr>
          <a:xfrm>
            <a:off x="9930595" y="6230572"/>
            <a:ext cx="8308085" cy="5645503"/>
          </a:xfrm>
          <a:prstGeom prst="rect">
            <a:avLst/>
          </a:prstGeom>
          <a:noFill/>
          <a:ln>
            <a:noFill/>
          </a:ln>
        </p:spPr>
      </p:pic>
      <p:pic>
        <p:nvPicPr>
          <p:cNvPr descr=" " id="469" name="Google Shape;469;p12"/>
          <p:cNvPicPr preferRelativeResize="0"/>
          <p:nvPr/>
        </p:nvPicPr>
        <p:blipFill rotWithShape="1">
          <a:blip r:embed="rId27">
            <a:alphaModFix/>
          </a:blip>
          <a:srcRect b="0" l="0" r="0" t="0"/>
          <a:stretch/>
        </p:blipFill>
        <p:spPr>
          <a:xfrm>
            <a:off x="9859936" y="6352939"/>
            <a:ext cx="8308085" cy="5645503"/>
          </a:xfrm>
          <a:prstGeom prst="rect">
            <a:avLst/>
          </a:prstGeom>
          <a:noFill/>
          <a:ln>
            <a:noFill/>
          </a:ln>
        </p:spPr>
      </p:pic>
      <p:pic>
        <p:nvPicPr>
          <p:cNvPr descr=" " id="470" name="Google Shape;470;p12"/>
          <p:cNvPicPr preferRelativeResize="0"/>
          <p:nvPr/>
        </p:nvPicPr>
        <p:blipFill rotWithShape="1">
          <a:blip r:embed="rId28">
            <a:alphaModFix/>
          </a:blip>
          <a:srcRect b="0" l="0" r="0" t="0"/>
          <a:stretch/>
        </p:blipFill>
        <p:spPr>
          <a:xfrm>
            <a:off x="9789277" y="6475304"/>
            <a:ext cx="8308085" cy="5645503"/>
          </a:xfrm>
          <a:prstGeom prst="rect">
            <a:avLst/>
          </a:prstGeom>
          <a:noFill/>
          <a:ln>
            <a:noFill/>
          </a:ln>
        </p:spPr>
      </p:pic>
      <p:pic>
        <p:nvPicPr>
          <p:cNvPr descr=" " id="471" name="Google Shape;471;p12"/>
          <p:cNvPicPr preferRelativeResize="0"/>
          <p:nvPr/>
        </p:nvPicPr>
        <p:blipFill rotWithShape="1">
          <a:blip r:embed="rId29">
            <a:alphaModFix/>
          </a:blip>
          <a:srcRect b="0" l="0" r="0" t="0"/>
          <a:stretch/>
        </p:blipFill>
        <p:spPr>
          <a:xfrm>
            <a:off x="9718618" y="6597672"/>
            <a:ext cx="8308085" cy="5645503"/>
          </a:xfrm>
          <a:prstGeom prst="rect">
            <a:avLst/>
          </a:prstGeom>
          <a:noFill/>
          <a:ln>
            <a:noFill/>
          </a:ln>
        </p:spPr>
      </p:pic>
      <p:pic>
        <p:nvPicPr>
          <p:cNvPr descr=" " id="472" name="Google Shape;472;p12"/>
          <p:cNvPicPr preferRelativeResize="0"/>
          <p:nvPr/>
        </p:nvPicPr>
        <p:blipFill rotWithShape="1">
          <a:blip r:embed="rId30">
            <a:alphaModFix/>
          </a:blip>
          <a:srcRect b="0" l="0" r="0" t="0"/>
          <a:stretch/>
        </p:blipFill>
        <p:spPr>
          <a:xfrm>
            <a:off x="9647966" y="6720036"/>
            <a:ext cx="8308085" cy="5645503"/>
          </a:xfrm>
          <a:prstGeom prst="rect">
            <a:avLst/>
          </a:prstGeom>
          <a:noFill/>
          <a:ln>
            <a:noFill/>
          </a:ln>
        </p:spPr>
      </p:pic>
      <p:pic>
        <p:nvPicPr>
          <p:cNvPr descr=" " id="473" name="Google Shape;473;p12"/>
          <p:cNvPicPr preferRelativeResize="0"/>
          <p:nvPr/>
        </p:nvPicPr>
        <p:blipFill rotWithShape="1">
          <a:blip r:embed="rId31">
            <a:alphaModFix/>
          </a:blip>
          <a:srcRect b="0" l="0" r="0" t="0"/>
          <a:stretch/>
        </p:blipFill>
        <p:spPr>
          <a:xfrm>
            <a:off x="9577307" y="6842404"/>
            <a:ext cx="8308085" cy="56455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8" name="Shape 478"/>
        <p:cNvGrpSpPr/>
        <p:nvPr/>
      </p:nvGrpSpPr>
      <p:grpSpPr>
        <a:xfrm>
          <a:off x="0" y="0"/>
          <a:ext cx="0" cy="0"/>
          <a:chOff x="0" y="0"/>
          <a:chExt cx="0" cy="0"/>
        </a:xfrm>
      </p:grpSpPr>
      <p:sp>
        <p:nvSpPr>
          <p:cNvPr id="479" name="Google Shape;479;p13"/>
          <p:cNvSpPr/>
          <p:nvPr/>
        </p:nvSpPr>
        <p:spPr>
          <a:xfrm>
            <a:off x="1752829" y="2946400"/>
            <a:ext cx="71562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THANK YOU! </a:t>
            </a:r>
            <a:endParaRPr i="0" sz="9600" u="none" cap="none" strike="noStrike">
              <a:solidFill>
                <a:schemeClr val="dk1"/>
              </a:solidFill>
              <a:latin typeface="Impact"/>
              <a:ea typeface="Impact"/>
              <a:cs typeface="Impact"/>
              <a:sym typeface="Impact"/>
            </a:endParaRPr>
          </a:p>
        </p:txBody>
      </p:sp>
      <p:sp>
        <p:nvSpPr>
          <p:cNvPr id="480" name="Google Shape;480;p13"/>
          <p:cNvSpPr/>
          <p:nvPr/>
        </p:nvSpPr>
        <p:spPr>
          <a:xfrm>
            <a:off x="13781222" y="10591800"/>
            <a:ext cx="9246756"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ricolage Grotesque"/>
              <a:buNone/>
            </a:pPr>
            <a:r>
              <a:rPr b="0" i="0" lang="en-US" sz="4800" u="none" cap="none" strike="noStrike">
                <a:solidFill>
                  <a:srgbClr val="000000"/>
                </a:solidFill>
                <a:latin typeface="Bricolage Grotesque"/>
                <a:ea typeface="Bricolage Grotesque"/>
                <a:cs typeface="Bricolage Grotesque"/>
                <a:sym typeface="Bricolage Grotesque"/>
              </a:rPr>
              <a:t>Follow me on </a:t>
            </a:r>
            <a:r>
              <a:rPr b="0" i="0" lang="en-US" sz="4800" u="none" cap="none" strike="noStrike">
                <a:solidFill>
                  <a:srgbClr val="000000"/>
                </a:solidFill>
                <a:latin typeface="Bricolage Grotesque SemiBold"/>
                <a:ea typeface="Bricolage Grotesque SemiBold"/>
                <a:cs typeface="Bricolage Grotesque SemiBold"/>
                <a:sym typeface="Bricolage Grotesque SemiBold"/>
              </a:rPr>
              <a:t>Instagram </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4800"/>
              <a:buFont typeface="Bricolage Grotesque"/>
              <a:buNone/>
            </a:pPr>
            <a:r>
              <a:rPr b="0" i="0" lang="en-US" sz="4800" u="none" cap="none" strike="noStrike">
                <a:solidFill>
                  <a:srgbClr val="000000"/>
                </a:solidFill>
                <a:latin typeface="Bricolage Grotesque"/>
                <a:ea typeface="Bricolage Grotesque"/>
                <a:cs typeface="Bricolage Grotesque"/>
                <a:sym typeface="Bricolage Grotesque"/>
              </a:rPr>
              <a:t>and </a:t>
            </a:r>
            <a:r>
              <a:rPr b="0" i="0" lang="en-US" sz="4800" u="none" cap="none" strike="noStrike">
                <a:solidFill>
                  <a:srgbClr val="000000"/>
                </a:solidFill>
                <a:latin typeface="Bricolage Grotesque SemiBold"/>
                <a:ea typeface="Bricolage Grotesque SemiBold"/>
                <a:cs typeface="Bricolage Grotesque SemiBold"/>
                <a:sym typeface="Bricolage Grotesque SemiBold"/>
              </a:rPr>
              <a:t>LinkedIn </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a:t>
            </a:r>
            <a:r>
              <a:rPr lang="en-US" sz="4800">
                <a:latin typeface="Bricolage Grotesque ExtraBold"/>
                <a:ea typeface="Bricolage Grotesque ExtraBold"/>
                <a:cs typeface="Bricolage Grotesque ExtraBold"/>
                <a:sym typeface="Bricolage Grotesque ExtraBold"/>
              </a:rPr>
              <a:t>francis</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odeyemi </a:t>
            </a:r>
            <a:endParaRPr b="0" i="0" sz="4800" u="none" cap="none" strike="noStrike">
              <a:solidFill>
                <a:schemeClr val="dk1"/>
              </a:solidFill>
              <a:latin typeface="Calibri"/>
              <a:ea typeface="Calibri"/>
              <a:cs typeface="Calibri"/>
              <a:sym typeface="Calibri"/>
            </a:endParaRPr>
          </a:p>
        </p:txBody>
      </p:sp>
      <p:pic>
        <p:nvPicPr>
          <p:cNvPr descr=" " id="481" name="Google Shape;481;p13"/>
          <p:cNvPicPr preferRelativeResize="0"/>
          <p:nvPr/>
        </p:nvPicPr>
        <p:blipFill rotWithShape="1">
          <a:blip r:embed="rId3">
            <a:alphaModFix/>
          </a:blip>
          <a:srcRect b="0" l="0" r="0" t="0"/>
          <a:stretch/>
        </p:blipFill>
        <p:spPr>
          <a:xfrm>
            <a:off x="0" y="2166600"/>
            <a:ext cx="12561870" cy="1136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 name="Shape 24"/>
        <p:cNvGrpSpPr/>
        <p:nvPr/>
      </p:nvGrpSpPr>
      <p:grpSpPr>
        <a:xfrm>
          <a:off x="0" y="0"/>
          <a:ext cx="0" cy="0"/>
          <a:chOff x="0" y="0"/>
          <a:chExt cx="0" cy="0"/>
        </a:xfrm>
      </p:grpSpPr>
      <p:sp>
        <p:nvSpPr>
          <p:cNvPr id="25" name="Google Shape;25;p2"/>
          <p:cNvSpPr/>
          <p:nvPr/>
        </p:nvSpPr>
        <p:spPr>
          <a:xfrm>
            <a:off x="1467687" y="4732025"/>
            <a:ext cx="20695500" cy="6510600"/>
          </a:xfrm>
          <a:prstGeom prst="rect">
            <a:avLst/>
          </a:prstGeom>
          <a:noFill/>
          <a:ln>
            <a:noFill/>
          </a:ln>
        </p:spPr>
        <p:txBody>
          <a:bodyPr anchorCtr="0" anchor="t" bIns="0" lIns="0" spcFirstLastPara="1" rIns="0" wrap="square" tIns="0">
            <a:noAutofit/>
          </a:bodyPr>
          <a:lstStyle/>
          <a:p>
            <a:pPr indent="0" lvl="0" marL="0" marR="0" rtl="0" algn="ctr">
              <a:lnSpc>
                <a:spcPct val="89285"/>
              </a:lnSpc>
              <a:spcBef>
                <a:spcPts val="0"/>
              </a:spcBef>
              <a:spcAft>
                <a:spcPts val="0"/>
              </a:spcAft>
              <a:buClr>
                <a:srgbClr val="5A5A5A"/>
              </a:buClr>
              <a:buSzPts val="24191"/>
              <a:buFont typeface="Arial"/>
              <a:buNone/>
            </a:pPr>
            <a:r>
              <a:rPr i="0" lang="en-US" sz="20000" u="none" cap="none" strike="noStrike">
                <a:solidFill>
                  <a:srgbClr val="5A5A5A"/>
                </a:solidFill>
                <a:latin typeface="Impact"/>
                <a:ea typeface="Impact"/>
                <a:cs typeface="Impact"/>
                <a:sym typeface="Impact"/>
              </a:rPr>
              <a:t>TO BECOME A</a:t>
            </a:r>
            <a:r>
              <a:rPr lang="en-US" sz="20000">
                <a:solidFill>
                  <a:srgbClr val="5A5A5A"/>
                </a:solidFill>
                <a:latin typeface="Impact"/>
                <a:ea typeface="Impact"/>
                <a:cs typeface="Impact"/>
                <a:sym typeface="Impact"/>
              </a:rPr>
              <a:t> </a:t>
            </a:r>
            <a:r>
              <a:rPr i="0" lang="en-US" sz="20000" u="none" cap="none" strike="noStrike">
                <a:solidFill>
                  <a:srgbClr val="5A5A5A"/>
                </a:solidFill>
                <a:latin typeface="Impact"/>
                <a:ea typeface="Impact"/>
                <a:cs typeface="Impact"/>
                <a:sym typeface="Impact"/>
              </a:rPr>
              <a:t>GREAT</a:t>
            </a:r>
            <a:endParaRPr i="0" sz="20000" u="none" cap="none" strike="noStrike">
              <a:solidFill>
                <a:schemeClr val="dk1"/>
              </a:solidFill>
              <a:latin typeface="Impact"/>
              <a:ea typeface="Impact"/>
              <a:cs typeface="Impact"/>
              <a:sym typeface="Impact"/>
            </a:endParaRPr>
          </a:p>
          <a:p>
            <a:pPr indent="0" lvl="0" marL="0" marR="0" rtl="0" algn="ctr">
              <a:lnSpc>
                <a:spcPct val="89285"/>
              </a:lnSpc>
              <a:spcBef>
                <a:spcPts val="0"/>
              </a:spcBef>
              <a:spcAft>
                <a:spcPts val="0"/>
              </a:spcAft>
              <a:buClr>
                <a:srgbClr val="000000"/>
              </a:buClr>
              <a:buSzPts val="24191"/>
              <a:buFont typeface="Arial"/>
              <a:buNone/>
            </a:pPr>
            <a:r>
              <a:rPr i="0" lang="en-US" sz="20000" u="none" cap="none" strike="noStrike">
                <a:solidFill>
                  <a:srgbClr val="000000"/>
                </a:solidFill>
                <a:latin typeface="Impact"/>
                <a:ea typeface="Impact"/>
                <a:cs typeface="Impact"/>
                <a:sym typeface="Impact"/>
              </a:rPr>
              <a:t> DESIGN SUPERHERO</a:t>
            </a:r>
            <a:endParaRPr i="0" sz="20000" u="none" cap="none" strike="noStrike">
              <a:solidFill>
                <a:schemeClr val="dk1"/>
              </a:solidFill>
              <a:latin typeface="Impact"/>
              <a:ea typeface="Impact"/>
              <a:cs typeface="Impact"/>
              <a:sym typeface="Impact"/>
            </a:endParaRPr>
          </a:p>
        </p:txBody>
      </p:sp>
      <p:pic>
        <p:nvPicPr>
          <p:cNvPr descr=" " id="26" name="Google Shape;26;p2"/>
          <p:cNvPicPr preferRelativeResize="0"/>
          <p:nvPr/>
        </p:nvPicPr>
        <p:blipFill rotWithShape="1">
          <a:blip r:embed="rId3">
            <a:alphaModFix/>
          </a:blip>
          <a:srcRect b="0" l="0" r="0" t="0"/>
          <a:stretch/>
        </p:blipFill>
        <p:spPr>
          <a:xfrm>
            <a:off x="16588273" y="0"/>
            <a:ext cx="7798775" cy="6121400"/>
          </a:xfrm>
          <a:prstGeom prst="rect">
            <a:avLst/>
          </a:prstGeom>
          <a:noFill/>
          <a:ln>
            <a:noFill/>
          </a:ln>
        </p:spPr>
      </p:pic>
      <p:pic>
        <p:nvPicPr>
          <p:cNvPr descr=" " id="27" name="Google Shape;27;p2"/>
          <p:cNvPicPr preferRelativeResize="0"/>
          <p:nvPr/>
        </p:nvPicPr>
        <p:blipFill rotWithShape="1">
          <a:blip r:embed="rId4">
            <a:alphaModFix/>
          </a:blip>
          <a:srcRect b="0" l="0" r="0" t="0"/>
          <a:stretch/>
        </p:blipFill>
        <p:spPr>
          <a:xfrm>
            <a:off x="901813" y="850900"/>
            <a:ext cx="4616047" cy="2413000"/>
          </a:xfrm>
          <a:prstGeom prst="rect">
            <a:avLst/>
          </a:prstGeom>
          <a:noFill/>
          <a:ln>
            <a:noFill/>
          </a:ln>
        </p:spPr>
      </p:pic>
      <p:pic>
        <p:nvPicPr>
          <p:cNvPr descr=" " id="28" name="Google Shape;28;p2"/>
          <p:cNvPicPr preferRelativeResize="0"/>
          <p:nvPr/>
        </p:nvPicPr>
        <p:blipFill rotWithShape="1">
          <a:blip r:embed="rId5">
            <a:alphaModFix/>
          </a:blip>
          <a:srcRect b="0" l="0" r="0" t="0"/>
          <a:stretch/>
        </p:blipFill>
        <p:spPr>
          <a:xfrm>
            <a:off x="1807288" y="8063404"/>
            <a:ext cx="4632102" cy="49153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 name="Shape 33"/>
        <p:cNvGrpSpPr/>
        <p:nvPr/>
      </p:nvGrpSpPr>
      <p:grpSpPr>
        <a:xfrm>
          <a:off x="0" y="0"/>
          <a:ext cx="0" cy="0"/>
          <a:chOff x="0" y="0"/>
          <a:chExt cx="0" cy="0"/>
        </a:xfrm>
      </p:grpSpPr>
      <p:sp>
        <p:nvSpPr>
          <p:cNvPr id="34" name="Google Shape;34;p3"/>
          <p:cNvSpPr/>
          <p:nvPr/>
        </p:nvSpPr>
        <p:spPr>
          <a:xfrm>
            <a:off x="2133867" y="4495800"/>
            <a:ext cx="8598975" cy="179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Name: Francis Odeyemi</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3600"/>
              <a:buFont typeface="Bricolage Grotesque"/>
              <a:buNone/>
            </a:pPr>
            <a:r>
              <a:rPr b="1" i="0" lang="en-US" sz="3600" u="none" cap="none" strike="noStrike">
                <a:solidFill>
                  <a:srgbClr val="000000"/>
                </a:solidFill>
                <a:latin typeface="Bricolage Grotesque"/>
                <a:ea typeface="Bricolage Grotesque"/>
                <a:cs typeface="Bricolage Grotesque"/>
                <a:sym typeface="Bricolage Grotesque"/>
              </a:rPr>
              <a:t>Birthplace: Ile-Ife, Osun State</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Relocation: Moved to Lagos in 2018</a:t>
            </a:r>
            <a:endParaRPr b="0" i="0" sz="3600" u="none" cap="none" strike="noStrike">
              <a:solidFill>
                <a:schemeClr val="dk1"/>
              </a:solidFill>
              <a:latin typeface="Calibri"/>
              <a:ea typeface="Calibri"/>
              <a:cs typeface="Calibri"/>
              <a:sym typeface="Calibri"/>
            </a:endParaRPr>
          </a:p>
        </p:txBody>
      </p:sp>
      <p:sp>
        <p:nvSpPr>
          <p:cNvPr id="35" name="Google Shape;35;p3"/>
          <p:cNvSpPr/>
          <p:nvPr/>
        </p:nvSpPr>
        <p:spPr>
          <a:xfrm>
            <a:off x="2133867" y="7086600"/>
            <a:ext cx="9627803" cy="124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Dietary Habits:</a:t>
            </a:r>
            <a:r>
              <a:rPr b="1" i="0" lang="en-US" sz="3600" u="none" cap="none" strike="noStrike">
                <a:solidFill>
                  <a:srgbClr val="000000"/>
                </a:solidFill>
                <a:latin typeface="Bricolage Grotesque"/>
                <a:ea typeface="Bricolage Grotesque"/>
                <a:cs typeface="Bricolage Grotesque"/>
                <a:sym typeface="Bricolage Grotesque"/>
              </a:rPr>
              <a:t> Consumed spaghetti over 1,203 times since 2019 (5-6 times a week)</a:t>
            </a:r>
            <a:endParaRPr b="0" i="0" sz="3600" u="none" cap="none" strike="noStrike">
              <a:solidFill>
                <a:schemeClr val="dk1"/>
              </a:solidFill>
              <a:latin typeface="Calibri"/>
              <a:ea typeface="Calibri"/>
              <a:cs typeface="Calibri"/>
              <a:sym typeface="Calibri"/>
            </a:endParaRPr>
          </a:p>
        </p:txBody>
      </p:sp>
      <p:sp>
        <p:nvSpPr>
          <p:cNvPr id="36" name="Google Shape;36;p3"/>
          <p:cNvSpPr/>
          <p:nvPr/>
        </p:nvSpPr>
        <p:spPr>
          <a:xfrm>
            <a:off x="2133867" y="9131300"/>
            <a:ext cx="9970746" cy="179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Design Career: Commenced design career in 2013, and currently, </a:t>
            </a:r>
            <a:r>
              <a:rPr b="1" i="0" lang="en-US" sz="3600" u="none" cap="none" strike="noStrike">
                <a:solidFill>
                  <a:srgbClr val="000000"/>
                </a:solidFill>
                <a:latin typeface="Bricolage Grotesque"/>
                <a:ea typeface="Bricolage Grotesque"/>
                <a:cs typeface="Bricolage Grotesque"/>
                <a:sym typeface="Bricolage Grotesque"/>
              </a:rPr>
              <a:t>with a decade of experience, still actively engaged in the field</a:t>
            </a:r>
            <a:endParaRPr b="0" i="0" sz="3600" u="none" cap="none" strike="noStrike">
              <a:solidFill>
                <a:schemeClr val="dk1"/>
              </a:solidFill>
              <a:latin typeface="Calibri"/>
              <a:ea typeface="Calibri"/>
              <a:cs typeface="Calibri"/>
              <a:sym typeface="Calibri"/>
            </a:endParaRPr>
          </a:p>
        </p:txBody>
      </p:sp>
      <p:sp>
        <p:nvSpPr>
          <p:cNvPr id="37" name="Google Shape;37;p3"/>
          <p:cNvSpPr/>
          <p:nvPr/>
        </p:nvSpPr>
        <p:spPr>
          <a:xfrm>
            <a:off x="13095337" y="5645325"/>
            <a:ext cx="54999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Current Occupation:</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3600"/>
              <a:buFont typeface="Bricolage Grotesque"/>
              <a:buNone/>
            </a:pPr>
            <a:r>
              <a:rPr b="1" i="0" lang="en-US" sz="3600" u="none" cap="none" strike="noStrike">
                <a:solidFill>
                  <a:srgbClr val="000000"/>
                </a:solidFill>
                <a:latin typeface="Bricolage Grotesque"/>
                <a:ea typeface="Bricolage Grotesque"/>
                <a:cs typeface="Bricolage Grotesque"/>
                <a:sym typeface="Bricolage Grotesque"/>
              </a:rPr>
              <a:t>Senior Product Designer</a:t>
            </a:r>
            <a:endParaRPr b="0" i="0" sz="3600" u="none" cap="none" strike="noStrike">
              <a:solidFill>
                <a:schemeClr val="dk1"/>
              </a:solidFill>
              <a:latin typeface="Calibri"/>
              <a:ea typeface="Calibri"/>
              <a:cs typeface="Calibri"/>
              <a:sym typeface="Calibri"/>
            </a:endParaRPr>
          </a:p>
        </p:txBody>
      </p:sp>
      <p:sp>
        <p:nvSpPr>
          <p:cNvPr id="38" name="Google Shape;38;p3"/>
          <p:cNvSpPr/>
          <p:nvPr/>
        </p:nvSpPr>
        <p:spPr>
          <a:xfrm>
            <a:off x="13095337" y="7213600"/>
            <a:ext cx="10212000" cy="342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Bricolage Grotesque"/>
              <a:buNone/>
            </a:pPr>
            <a:r>
              <a:rPr b="0" i="0" lang="en-US" sz="3600" u="none" cap="none" strike="noStrike">
                <a:solidFill>
                  <a:srgbClr val="000000"/>
                </a:solidFill>
                <a:latin typeface="Bricolage Grotesque"/>
                <a:ea typeface="Bricolage Grotesque"/>
                <a:cs typeface="Bricolage Grotesque"/>
                <a:sym typeface="Bricolage Grotesque"/>
              </a:rPr>
              <a:t>Entrepreneurship:</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3600"/>
              <a:buFont typeface="Bricolage Grotesque"/>
              <a:buNone/>
            </a:pPr>
            <a:r>
              <a:rPr b="1" i="0" lang="en-US" sz="3600" u="none" cap="none" strike="noStrike">
                <a:solidFill>
                  <a:srgbClr val="000000"/>
                </a:solidFill>
                <a:latin typeface="Bricolage Grotesque"/>
                <a:ea typeface="Bricolage Grotesque"/>
                <a:cs typeface="Bricolage Grotesque"/>
                <a:sym typeface="Bricolage Grotesque"/>
              </a:rPr>
              <a:t>Founder of Ninthgird, an Afrocentric media company that focuses on providing a diverse range of Afrocentric stock images, videos, illustrations, and creative assets for your business and creative needs.</a:t>
            </a:r>
            <a:endParaRPr b="0" i="0" sz="3600" u="none" cap="none" strike="noStrike">
              <a:solidFill>
                <a:schemeClr val="dk1"/>
              </a:solidFill>
              <a:latin typeface="Calibri"/>
              <a:ea typeface="Calibri"/>
              <a:cs typeface="Calibri"/>
              <a:sym typeface="Calibri"/>
            </a:endParaRPr>
          </a:p>
        </p:txBody>
      </p:sp>
      <p:sp>
        <p:nvSpPr>
          <p:cNvPr id="39" name="Google Shape;39;p3"/>
          <p:cNvSpPr/>
          <p:nvPr/>
        </p:nvSpPr>
        <p:spPr>
          <a:xfrm>
            <a:off x="1288600" y="1029425"/>
            <a:ext cx="11661300" cy="2314800"/>
          </a:xfrm>
          <a:prstGeom prst="rect">
            <a:avLst/>
          </a:prstGeom>
          <a:noFill/>
          <a:ln>
            <a:noFill/>
          </a:ln>
        </p:spPr>
        <p:txBody>
          <a:bodyPr anchorCtr="0" anchor="t" bIns="0" lIns="0" spcFirstLastPara="1" rIns="0" wrap="square" tIns="0">
            <a:noAutofit/>
          </a:bodyPr>
          <a:lstStyle/>
          <a:p>
            <a:pPr indent="0" lvl="0" marL="0" marR="0" rtl="0" algn="ctr">
              <a:lnSpc>
                <a:spcPct val="89285"/>
              </a:lnSpc>
              <a:spcBef>
                <a:spcPts val="0"/>
              </a:spcBef>
              <a:spcAft>
                <a:spcPts val="0"/>
              </a:spcAft>
              <a:buClr>
                <a:srgbClr val="000000"/>
              </a:buClr>
              <a:buSzPts val="24191"/>
              <a:buFont typeface="Arial"/>
              <a:buNone/>
            </a:pPr>
            <a:r>
              <a:rPr i="0" lang="en-US" sz="20000" u="none" cap="none" strike="noStrike">
                <a:solidFill>
                  <a:srgbClr val="000000"/>
                </a:solidFill>
                <a:latin typeface="Impact"/>
                <a:ea typeface="Impact"/>
                <a:cs typeface="Impact"/>
                <a:sym typeface="Impact"/>
              </a:rPr>
              <a:t>ABOUT ME</a:t>
            </a:r>
            <a:endParaRPr i="0" sz="20000" u="none" cap="none" strike="noStrike">
              <a:solidFill>
                <a:schemeClr val="dk1"/>
              </a:solidFill>
              <a:latin typeface="Impact"/>
              <a:ea typeface="Impact"/>
              <a:cs typeface="Impact"/>
              <a:sym typeface="Impact"/>
            </a:endParaRPr>
          </a:p>
        </p:txBody>
      </p:sp>
      <p:sp>
        <p:nvSpPr>
          <p:cNvPr id="40" name="Google Shape;40;p3"/>
          <p:cNvSpPr/>
          <p:nvPr/>
        </p:nvSpPr>
        <p:spPr>
          <a:xfrm rot="10800000">
            <a:off x="21859432" y="10642600"/>
            <a:ext cx="1295562" cy="1308100"/>
          </a:xfrm>
          <a:prstGeom prst="rect">
            <a:avLst/>
          </a:pr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rot="10800000">
            <a:off x="20576572" y="11912600"/>
            <a:ext cx="1308264" cy="1308100"/>
          </a:xfrm>
          <a:prstGeom prst="rect">
            <a:avLst/>
          </a:pr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p3"/>
          <p:cNvPicPr preferRelativeResize="0"/>
          <p:nvPr/>
        </p:nvPicPr>
        <p:blipFill rotWithShape="1">
          <a:blip r:embed="rId3">
            <a:alphaModFix/>
          </a:blip>
          <a:srcRect b="0" l="0" r="0" t="0"/>
          <a:stretch/>
        </p:blipFill>
        <p:spPr>
          <a:xfrm>
            <a:off x="0" y="7924800"/>
            <a:ext cx="6363495" cy="5791200"/>
          </a:xfrm>
          <a:prstGeom prst="rect">
            <a:avLst/>
          </a:prstGeom>
          <a:noFill/>
          <a:ln>
            <a:noFill/>
          </a:ln>
        </p:spPr>
      </p:pic>
      <p:pic>
        <p:nvPicPr>
          <p:cNvPr descr=" " id="43" name="Google Shape;43;p3"/>
          <p:cNvPicPr preferRelativeResize="0"/>
          <p:nvPr/>
        </p:nvPicPr>
        <p:blipFill rotWithShape="1">
          <a:blip r:embed="rId4">
            <a:alphaModFix/>
          </a:blip>
          <a:srcRect b="0" l="0" r="0" t="0"/>
          <a:stretch/>
        </p:blipFill>
        <p:spPr>
          <a:xfrm>
            <a:off x="15305413" y="0"/>
            <a:ext cx="9081635" cy="8045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 name="Shape 48"/>
        <p:cNvGrpSpPr/>
        <p:nvPr/>
      </p:nvGrpSpPr>
      <p:grpSpPr>
        <a:xfrm>
          <a:off x="0" y="0"/>
          <a:ext cx="0" cy="0"/>
          <a:chOff x="0" y="0"/>
          <a:chExt cx="0" cy="0"/>
        </a:xfrm>
      </p:grpSpPr>
      <p:sp>
        <p:nvSpPr>
          <p:cNvPr id="49" name="Google Shape;49;p4"/>
          <p:cNvSpPr/>
          <p:nvPr/>
        </p:nvSpPr>
        <p:spPr>
          <a:xfrm>
            <a:off x="4458257" y="3911600"/>
            <a:ext cx="15864283" cy="186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5A5A"/>
              </a:buClr>
              <a:buSzPts val="9600"/>
              <a:buFont typeface="Bricolage Grotesque"/>
              <a:buNone/>
            </a:pPr>
            <a:r>
              <a:rPr b="0" i="0" lang="en-US" sz="9600" u="none" cap="none" strike="noStrike">
                <a:solidFill>
                  <a:srgbClr val="5A5A5A"/>
                </a:solidFill>
                <a:latin typeface="Bricolage Grotesque"/>
                <a:ea typeface="Bricolage Grotesque"/>
                <a:cs typeface="Bricolage Grotesque"/>
                <a:sym typeface="Bricolage Grotesque"/>
              </a:rPr>
              <a:t>I WILL BE GIVING A TALK ON</a:t>
            </a:r>
            <a:endParaRPr b="0" i="0" sz="9600" u="none" cap="none" strike="noStrike">
              <a:solidFill>
                <a:schemeClr val="dk1"/>
              </a:solidFill>
              <a:latin typeface="Calibri"/>
              <a:ea typeface="Calibri"/>
              <a:cs typeface="Calibri"/>
              <a:sym typeface="Calibri"/>
            </a:endParaRPr>
          </a:p>
        </p:txBody>
      </p:sp>
      <p:sp>
        <p:nvSpPr>
          <p:cNvPr id="50" name="Google Shape;50;p4"/>
          <p:cNvSpPr/>
          <p:nvPr/>
        </p:nvSpPr>
        <p:spPr>
          <a:xfrm>
            <a:off x="1220450" y="6261100"/>
            <a:ext cx="21933600" cy="4764000"/>
          </a:xfrm>
          <a:prstGeom prst="rect">
            <a:avLst/>
          </a:prstGeom>
          <a:noFill/>
          <a:ln>
            <a:noFill/>
          </a:ln>
        </p:spPr>
        <p:txBody>
          <a:bodyPr anchorCtr="0" anchor="t" bIns="0" lIns="0" spcFirstLastPara="1" rIns="0" wrap="square" tIns="0">
            <a:noAutofit/>
          </a:bodyPr>
          <a:lstStyle/>
          <a:p>
            <a:pPr indent="0" lvl="0" marL="0" marR="0" rtl="0" algn="ctr">
              <a:lnSpc>
                <a:spcPct val="82142"/>
              </a:lnSpc>
              <a:spcBef>
                <a:spcPts val="0"/>
              </a:spcBef>
              <a:spcAft>
                <a:spcPts val="0"/>
              </a:spcAft>
              <a:buClr>
                <a:srgbClr val="000000"/>
              </a:buClr>
              <a:buSzPts val="25748"/>
              <a:buFont typeface="Arial"/>
              <a:buNone/>
            </a:pPr>
            <a:r>
              <a:rPr i="0" lang="en-US" sz="18000" u="none" cap="none" strike="noStrike">
                <a:solidFill>
                  <a:srgbClr val="000000"/>
                </a:solidFill>
                <a:latin typeface="Impact"/>
                <a:ea typeface="Impact"/>
                <a:cs typeface="Impact"/>
                <a:sym typeface="Impact"/>
              </a:rPr>
              <a:t>GROWTH SECRETS FOR </a:t>
            </a:r>
            <a:endParaRPr i="0" sz="18000" u="none" cap="none" strike="noStrike">
              <a:solidFill>
                <a:schemeClr val="dk1"/>
              </a:solidFill>
              <a:latin typeface="Impact"/>
              <a:ea typeface="Impact"/>
              <a:cs typeface="Impact"/>
              <a:sym typeface="Impact"/>
            </a:endParaRPr>
          </a:p>
          <a:p>
            <a:pPr indent="0" lvl="0" marL="0" marR="0" rtl="0" algn="ctr">
              <a:lnSpc>
                <a:spcPct val="82142"/>
              </a:lnSpc>
              <a:spcBef>
                <a:spcPts val="0"/>
              </a:spcBef>
              <a:spcAft>
                <a:spcPts val="0"/>
              </a:spcAft>
              <a:buClr>
                <a:srgbClr val="000000"/>
              </a:buClr>
              <a:buSzPts val="25748"/>
              <a:buFont typeface="Arial"/>
              <a:buNone/>
            </a:pPr>
            <a:r>
              <a:rPr i="0" lang="en-US" sz="18000" u="none" cap="none" strike="noStrike">
                <a:solidFill>
                  <a:srgbClr val="000000"/>
                </a:solidFill>
                <a:latin typeface="Impact"/>
                <a:ea typeface="Impact"/>
                <a:cs typeface="Impact"/>
                <a:sym typeface="Impact"/>
              </a:rPr>
              <a:t>DESIGN SUPERHEROES</a:t>
            </a:r>
            <a:endParaRPr i="0" sz="18000" u="none" cap="none" strike="noStrike">
              <a:solidFill>
                <a:schemeClr val="dk1"/>
              </a:solidFill>
              <a:latin typeface="Impact"/>
              <a:ea typeface="Impact"/>
              <a:cs typeface="Impact"/>
              <a:sym typeface="Impact"/>
            </a:endParaRPr>
          </a:p>
        </p:txBody>
      </p:sp>
      <p:pic>
        <p:nvPicPr>
          <p:cNvPr descr=" " id="51" name="Google Shape;51;p4"/>
          <p:cNvPicPr preferRelativeResize="0"/>
          <p:nvPr/>
        </p:nvPicPr>
        <p:blipFill rotWithShape="1">
          <a:blip r:embed="rId3">
            <a:alphaModFix/>
          </a:blip>
          <a:srcRect b="0" l="0" r="0" t="0"/>
          <a:stretch/>
        </p:blipFill>
        <p:spPr>
          <a:xfrm>
            <a:off x="10004218" y="862251"/>
            <a:ext cx="28101" cy="2556845"/>
          </a:xfrm>
          <a:prstGeom prst="rect">
            <a:avLst/>
          </a:prstGeom>
          <a:noFill/>
          <a:ln>
            <a:noFill/>
          </a:ln>
        </p:spPr>
      </p:pic>
      <p:pic>
        <p:nvPicPr>
          <p:cNvPr descr=" " id="52" name="Google Shape;52;p4"/>
          <p:cNvPicPr preferRelativeResize="0"/>
          <p:nvPr/>
        </p:nvPicPr>
        <p:blipFill rotWithShape="1">
          <a:blip r:embed="rId4">
            <a:alphaModFix/>
          </a:blip>
          <a:srcRect b="0" l="0" r="0" t="0"/>
          <a:stretch/>
        </p:blipFill>
        <p:spPr>
          <a:xfrm>
            <a:off x="10128152" y="1125662"/>
            <a:ext cx="28101" cy="2030023"/>
          </a:xfrm>
          <a:prstGeom prst="rect">
            <a:avLst/>
          </a:prstGeom>
          <a:noFill/>
          <a:ln>
            <a:noFill/>
          </a:ln>
        </p:spPr>
      </p:pic>
      <p:pic>
        <p:nvPicPr>
          <p:cNvPr descr=" " id="53" name="Google Shape;53;p4"/>
          <p:cNvPicPr preferRelativeResize="0"/>
          <p:nvPr/>
        </p:nvPicPr>
        <p:blipFill rotWithShape="1">
          <a:blip r:embed="rId5">
            <a:alphaModFix/>
          </a:blip>
          <a:srcRect b="0" l="0" r="0" t="0"/>
          <a:stretch/>
        </p:blipFill>
        <p:spPr>
          <a:xfrm>
            <a:off x="10252079" y="1231027"/>
            <a:ext cx="28101" cy="1819294"/>
          </a:xfrm>
          <a:prstGeom prst="rect">
            <a:avLst/>
          </a:prstGeom>
          <a:noFill/>
          <a:ln>
            <a:noFill/>
          </a:ln>
        </p:spPr>
      </p:pic>
      <p:pic>
        <p:nvPicPr>
          <p:cNvPr descr=" " id="54" name="Google Shape;54;p4"/>
          <p:cNvPicPr preferRelativeResize="0"/>
          <p:nvPr/>
        </p:nvPicPr>
        <p:blipFill rotWithShape="1">
          <a:blip r:embed="rId6">
            <a:alphaModFix/>
          </a:blip>
          <a:srcRect b="0" l="0" r="0" t="0"/>
          <a:stretch/>
        </p:blipFill>
        <p:spPr>
          <a:xfrm>
            <a:off x="10376006" y="1020298"/>
            <a:ext cx="28101" cy="2240752"/>
          </a:xfrm>
          <a:prstGeom prst="rect">
            <a:avLst/>
          </a:prstGeom>
          <a:noFill/>
          <a:ln>
            <a:noFill/>
          </a:ln>
        </p:spPr>
      </p:pic>
      <p:pic>
        <p:nvPicPr>
          <p:cNvPr descr=" " id="55" name="Google Shape;55;p4"/>
          <p:cNvPicPr preferRelativeResize="0"/>
          <p:nvPr/>
        </p:nvPicPr>
        <p:blipFill rotWithShape="1">
          <a:blip r:embed="rId7">
            <a:alphaModFix/>
          </a:blip>
          <a:srcRect b="0" l="0" r="0" t="0"/>
          <a:stretch/>
        </p:blipFill>
        <p:spPr>
          <a:xfrm>
            <a:off x="10499940" y="914934"/>
            <a:ext cx="28101" cy="2451481"/>
          </a:xfrm>
          <a:prstGeom prst="rect">
            <a:avLst/>
          </a:prstGeom>
          <a:noFill/>
          <a:ln>
            <a:noFill/>
          </a:ln>
        </p:spPr>
      </p:pic>
      <p:pic>
        <p:nvPicPr>
          <p:cNvPr descr=" " id="56" name="Google Shape;56;p4"/>
          <p:cNvPicPr preferRelativeResize="0"/>
          <p:nvPr/>
        </p:nvPicPr>
        <p:blipFill rotWithShape="1">
          <a:blip r:embed="rId8">
            <a:alphaModFix/>
          </a:blip>
          <a:srcRect b="0" l="0" r="0" t="0"/>
          <a:stretch/>
        </p:blipFill>
        <p:spPr>
          <a:xfrm>
            <a:off x="10623873" y="1335587"/>
            <a:ext cx="28101" cy="1608565"/>
          </a:xfrm>
          <a:prstGeom prst="rect">
            <a:avLst/>
          </a:prstGeom>
          <a:noFill/>
          <a:ln>
            <a:noFill/>
          </a:ln>
        </p:spPr>
      </p:pic>
      <p:pic>
        <p:nvPicPr>
          <p:cNvPr descr=" " id="57" name="Google Shape;57;p4"/>
          <p:cNvPicPr preferRelativeResize="0"/>
          <p:nvPr/>
        </p:nvPicPr>
        <p:blipFill rotWithShape="1">
          <a:blip r:embed="rId9">
            <a:alphaModFix/>
          </a:blip>
          <a:srcRect b="0" l="0" r="0" t="0"/>
          <a:stretch/>
        </p:blipFill>
        <p:spPr>
          <a:xfrm>
            <a:off x="10747801" y="1598994"/>
            <a:ext cx="28101" cy="1081742"/>
          </a:xfrm>
          <a:prstGeom prst="rect">
            <a:avLst/>
          </a:prstGeom>
          <a:noFill/>
          <a:ln>
            <a:noFill/>
          </a:ln>
        </p:spPr>
      </p:pic>
      <p:pic>
        <p:nvPicPr>
          <p:cNvPr descr=" " id="58" name="Google Shape;58;p4"/>
          <p:cNvPicPr preferRelativeResize="0"/>
          <p:nvPr/>
        </p:nvPicPr>
        <p:blipFill rotWithShape="1">
          <a:blip r:embed="rId10">
            <a:alphaModFix/>
          </a:blip>
          <a:srcRect b="0" l="0" r="0" t="0"/>
          <a:stretch/>
        </p:blipFill>
        <p:spPr>
          <a:xfrm>
            <a:off x="10871740" y="1493633"/>
            <a:ext cx="28101" cy="1345154"/>
          </a:xfrm>
          <a:prstGeom prst="rect">
            <a:avLst/>
          </a:prstGeom>
          <a:noFill/>
          <a:ln>
            <a:noFill/>
          </a:ln>
        </p:spPr>
      </p:pic>
      <p:pic>
        <p:nvPicPr>
          <p:cNvPr descr=" " id="59" name="Google Shape;59;p4"/>
          <p:cNvPicPr preferRelativeResize="0"/>
          <p:nvPr/>
        </p:nvPicPr>
        <p:blipFill rotWithShape="1">
          <a:blip r:embed="rId11">
            <a:alphaModFix/>
          </a:blip>
          <a:srcRect b="0" l="0" r="0" t="0"/>
          <a:stretch/>
        </p:blipFill>
        <p:spPr>
          <a:xfrm>
            <a:off x="10995668" y="1757041"/>
            <a:ext cx="28101" cy="818331"/>
          </a:xfrm>
          <a:prstGeom prst="rect">
            <a:avLst/>
          </a:prstGeom>
          <a:noFill/>
          <a:ln>
            <a:noFill/>
          </a:ln>
        </p:spPr>
      </p:pic>
      <p:pic>
        <p:nvPicPr>
          <p:cNvPr descr=" " id="60" name="Google Shape;60;p4"/>
          <p:cNvPicPr preferRelativeResize="0"/>
          <p:nvPr/>
        </p:nvPicPr>
        <p:blipFill rotWithShape="1">
          <a:blip r:embed="rId12">
            <a:alphaModFix/>
          </a:blip>
          <a:srcRect b="0" l="0" r="0" t="0"/>
          <a:stretch/>
        </p:blipFill>
        <p:spPr>
          <a:xfrm>
            <a:off x="11119601" y="1862409"/>
            <a:ext cx="28101" cy="554920"/>
          </a:xfrm>
          <a:prstGeom prst="rect">
            <a:avLst/>
          </a:prstGeom>
          <a:noFill/>
          <a:ln>
            <a:noFill/>
          </a:ln>
        </p:spPr>
      </p:pic>
      <p:pic>
        <p:nvPicPr>
          <p:cNvPr descr=" " id="61" name="Google Shape;61;p4"/>
          <p:cNvPicPr preferRelativeResize="0"/>
          <p:nvPr/>
        </p:nvPicPr>
        <p:blipFill rotWithShape="1">
          <a:blip r:embed="rId13">
            <a:alphaModFix/>
          </a:blip>
          <a:srcRect b="0" l="0" r="0" t="0"/>
          <a:stretch/>
        </p:blipFill>
        <p:spPr>
          <a:xfrm>
            <a:off x="11243528" y="1651680"/>
            <a:ext cx="28101" cy="976378"/>
          </a:xfrm>
          <a:prstGeom prst="rect">
            <a:avLst/>
          </a:prstGeom>
          <a:noFill/>
          <a:ln>
            <a:noFill/>
          </a:ln>
        </p:spPr>
      </p:pic>
      <p:pic>
        <p:nvPicPr>
          <p:cNvPr descr=" " id="62" name="Google Shape;62;p4"/>
          <p:cNvPicPr preferRelativeResize="0"/>
          <p:nvPr/>
        </p:nvPicPr>
        <p:blipFill rotWithShape="1">
          <a:blip r:embed="rId14">
            <a:alphaModFix/>
          </a:blip>
          <a:srcRect b="0" l="0" r="0" t="0"/>
          <a:stretch/>
        </p:blipFill>
        <p:spPr>
          <a:xfrm>
            <a:off x="11367462" y="1546316"/>
            <a:ext cx="28101" cy="1239789"/>
          </a:xfrm>
          <a:prstGeom prst="rect">
            <a:avLst/>
          </a:prstGeom>
          <a:noFill/>
          <a:ln>
            <a:noFill/>
          </a:ln>
        </p:spPr>
      </p:pic>
      <p:pic>
        <p:nvPicPr>
          <p:cNvPr descr=" " id="63" name="Google Shape;63;p4"/>
          <p:cNvPicPr preferRelativeResize="0"/>
          <p:nvPr/>
        </p:nvPicPr>
        <p:blipFill rotWithShape="1">
          <a:blip r:embed="rId15">
            <a:alphaModFix/>
          </a:blip>
          <a:srcRect b="0" l="0" r="0" t="0"/>
          <a:stretch/>
        </p:blipFill>
        <p:spPr>
          <a:xfrm>
            <a:off x="11491389" y="1704362"/>
            <a:ext cx="28101" cy="923696"/>
          </a:xfrm>
          <a:prstGeom prst="rect">
            <a:avLst/>
          </a:prstGeom>
          <a:noFill/>
          <a:ln>
            <a:noFill/>
          </a:ln>
        </p:spPr>
      </p:pic>
      <p:pic>
        <p:nvPicPr>
          <p:cNvPr descr=" " id="64" name="Google Shape;64;p4"/>
          <p:cNvPicPr preferRelativeResize="0"/>
          <p:nvPr/>
        </p:nvPicPr>
        <p:blipFill rotWithShape="1">
          <a:blip r:embed="rId16">
            <a:alphaModFix/>
          </a:blip>
          <a:srcRect b="0" l="0" r="0" t="0"/>
          <a:stretch/>
        </p:blipFill>
        <p:spPr>
          <a:xfrm>
            <a:off x="11615323" y="1704362"/>
            <a:ext cx="28101" cy="923696"/>
          </a:xfrm>
          <a:prstGeom prst="rect">
            <a:avLst/>
          </a:prstGeom>
          <a:noFill/>
          <a:ln>
            <a:noFill/>
          </a:ln>
        </p:spPr>
      </p:pic>
      <p:pic>
        <p:nvPicPr>
          <p:cNvPr descr=" " id="65" name="Google Shape;65;p4"/>
          <p:cNvPicPr preferRelativeResize="0"/>
          <p:nvPr/>
        </p:nvPicPr>
        <p:blipFill rotWithShape="1">
          <a:blip r:embed="rId17">
            <a:alphaModFix/>
          </a:blip>
          <a:srcRect b="0" l="0" r="0" t="0"/>
          <a:stretch/>
        </p:blipFill>
        <p:spPr>
          <a:xfrm>
            <a:off x="13499077" y="1288744"/>
            <a:ext cx="28101" cy="1704156"/>
          </a:xfrm>
          <a:prstGeom prst="rect">
            <a:avLst/>
          </a:prstGeom>
          <a:noFill/>
          <a:ln>
            <a:noFill/>
          </a:ln>
        </p:spPr>
      </p:pic>
      <p:pic>
        <p:nvPicPr>
          <p:cNvPr descr=" " id="66" name="Google Shape;66;p4"/>
          <p:cNvPicPr preferRelativeResize="0"/>
          <p:nvPr/>
        </p:nvPicPr>
        <p:blipFill rotWithShape="1">
          <a:blip r:embed="rId18">
            <a:alphaModFix/>
          </a:blip>
          <a:srcRect b="0" l="0" r="0" t="0"/>
          <a:stretch/>
        </p:blipFill>
        <p:spPr>
          <a:xfrm>
            <a:off x="13623011" y="1079236"/>
            <a:ext cx="28101" cy="2123172"/>
          </a:xfrm>
          <a:prstGeom prst="rect">
            <a:avLst/>
          </a:prstGeom>
          <a:noFill/>
          <a:ln>
            <a:noFill/>
          </a:ln>
        </p:spPr>
      </p:pic>
      <p:pic>
        <p:nvPicPr>
          <p:cNvPr descr=" " id="67" name="Google Shape;67;p4"/>
          <p:cNvPicPr preferRelativeResize="0"/>
          <p:nvPr/>
        </p:nvPicPr>
        <p:blipFill rotWithShape="1">
          <a:blip r:embed="rId19">
            <a:alphaModFix/>
          </a:blip>
          <a:srcRect b="0" l="0" r="0" t="0"/>
          <a:stretch/>
        </p:blipFill>
        <p:spPr>
          <a:xfrm>
            <a:off x="13746944" y="974482"/>
            <a:ext cx="28101" cy="2332679"/>
          </a:xfrm>
          <a:prstGeom prst="rect">
            <a:avLst/>
          </a:prstGeom>
          <a:noFill/>
          <a:ln>
            <a:noFill/>
          </a:ln>
        </p:spPr>
      </p:pic>
      <p:pic>
        <p:nvPicPr>
          <p:cNvPr descr=" " id="68" name="Google Shape;68;p4"/>
          <p:cNvPicPr preferRelativeResize="0"/>
          <p:nvPr/>
        </p:nvPicPr>
        <p:blipFill rotWithShape="1">
          <a:blip r:embed="rId20">
            <a:alphaModFix/>
          </a:blip>
          <a:srcRect b="0" l="0" r="0" t="0"/>
          <a:stretch/>
        </p:blipFill>
        <p:spPr>
          <a:xfrm>
            <a:off x="13870878" y="1498252"/>
            <a:ext cx="28101" cy="1285142"/>
          </a:xfrm>
          <a:prstGeom prst="rect">
            <a:avLst/>
          </a:prstGeom>
          <a:noFill/>
          <a:ln>
            <a:noFill/>
          </a:ln>
        </p:spPr>
      </p:pic>
      <p:pic>
        <p:nvPicPr>
          <p:cNvPr descr=" " id="69" name="Google Shape;69;p4"/>
          <p:cNvPicPr preferRelativeResize="0"/>
          <p:nvPr/>
        </p:nvPicPr>
        <p:blipFill rotWithShape="1">
          <a:blip r:embed="rId21">
            <a:alphaModFix/>
          </a:blip>
          <a:srcRect b="0" l="0" r="0" t="0"/>
          <a:stretch/>
        </p:blipFill>
        <p:spPr>
          <a:xfrm>
            <a:off x="13994811" y="1602203"/>
            <a:ext cx="28101" cy="1075634"/>
          </a:xfrm>
          <a:prstGeom prst="rect">
            <a:avLst/>
          </a:prstGeom>
          <a:noFill/>
          <a:ln>
            <a:noFill/>
          </a:ln>
        </p:spPr>
      </p:pic>
      <p:pic>
        <p:nvPicPr>
          <p:cNvPr descr=" " id="70" name="Google Shape;70;p4"/>
          <p:cNvPicPr preferRelativeResize="0"/>
          <p:nvPr/>
        </p:nvPicPr>
        <p:blipFill rotWithShape="1">
          <a:blip r:embed="rId22">
            <a:alphaModFix/>
          </a:blip>
          <a:srcRect b="0" l="0" r="0" t="0"/>
          <a:stretch/>
        </p:blipFill>
        <p:spPr>
          <a:xfrm>
            <a:off x="14118739" y="1497450"/>
            <a:ext cx="28101" cy="1337518"/>
          </a:xfrm>
          <a:prstGeom prst="rect">
            <a:avLst/>
          </a:prstGeom>
          <a:noFill/>
          <a:ln>
            <a:noFill/>
          </a:ln>
        </p:spPr>
      </p:pic>
      <p:pic>
        <p:nvPicPr>
          <p:cNvPr descr=" " id="71" name="Google Shape;71;p4"/>
          <p:cNvPicPr preferRelativeResize="0"/>
          <p:nvPr/>
        </p:nvPicPr>
        <p:blipFill rotWithShape="1">
          <a:blip r:embed="rId23">
            <a:alphaModFix/>
          </a:blip>
          <a:srcRect b="0" l="0" r="0" t="0"/>
          <a:stretch/>
        </p:blipFill>
        <p:spPr>
          <a:xfrm>
            <a:off x="14242666" y="1759335"/>
            <a:ext cx="28101" cy="813750"/>
          </a:xfrm>
          <a:prstGeom prst="rect">
            <a:avLst/>
          </a:prstGeom>
          <a:noFill/>
          <a:ln>
            <a:noFill/>
          </a:ln>
        </p:spPr>
      </p:pic>
      <p:pic>
        <p:nvPicPr>
          <p:cNvPr descr=" " id="72" name="Google Shape;72;p4"/>
          <p:cNvPicPr preferRelativeResize="0"/>
          <p:nvPr/>
        </p:nvPicPr>
        <p:blipFill rotWithShape="1">
          <a:blip r:embed="rId24">
            <a:alphaModFix/>
          </a:blip>
          <a:srcRect b="0" l="0" r="0" t="0"/>
          <a:stretch/>
        </p:blipFill>
        <p:spPr>
          <a:xfrm>
            <a:off x="14366599" y="1864089"/>
            <a:ext cx="28101" cy="551866"/>
          </a:xfrm>
          <a:prstGeom prst="rect">
            <a:avLst/>
          </a:prstGeom>
          <a:noFill/>
          <a:ln>
            <a:noFill/>
          </a:ln>
        </p:spPr>
      </p:pic>
      <p:pic>
        <p:nvPicPr>
          <p:cNvPr descr=" " id="73" name="Google Shape;73;p4"/>
          <p:cNvPicPr preferRelativeResize="0"/>
          <p:nvPr/>
        </p:nvPicPr>
        <p:blipFill rotWithShape="1">
          <a:blip r:embed="rId25">
            <a:alphaModFix/>
          </a:blip>
          <a:srcRect b="0" l="0" r="0" t="0"/>
          <a:stretch/>
        </p:blipFill>
        <p:spPr>
          <a:xfrm>
            <a:off x="14490533" y="1654580"/>
            <a:ext cx="28101" cy="970881"/>
          </a:xfrm>
          <a:prstGeom prst="rect">
            <a:avLst/>
          </a:prstGeom>
          <a:noFill/>
          <a:ln>
            <a:noFill/>
          </a:ln>
        </p:spPr>
      </p:pic>
      <p:pic>
        <p:nvPicPr>
          <p:cNvPr descr=" " id="74" name="Google Shape;74;p4"/>
          <p:cNvPicPr preferRelativeResize="0"/>
          <p:nvPr/>
        </p:nvPicPr>
        <p:blipFill rotWithShape="1">
          <a:blip r:embed="rId26">
            <a:alphaModFix/>
          </a:blip>
          <a:srcRect b="0" l="0" r="0" t="0"/>
          <a:stretch/>
        </p:blipFill>
        <p:spPr>
          <a:xfrm>
            <a:off x="14614460" y="1549827"/>
            <a:ext cx="28101" cy="1232765"/>
          </a:xfrm>
          <a:prstGeom prst="rect">
            <a:avLst/>
          </a:prstGeom>
          <a:noFill/>
          <a:ln>
            <a:noFill/>
          </a:ln>
        </p:spPr>
      </p:pic>
      <p:pic>
        <p:nvPicPr>
          <p:cNvPr descr=" " id="75" name="Google Shape;75;p4"/>
          <p:cNvPicPr preferRelativeResize="0"/>
          <p:nvPr/>
        </p:nvPicPr>
        <p:blipFill rotWithShape="1">
          <a:blip r:embed="rId27">
            <a:alphaModFix/>
          </a:blip>
          <a:srcRect b="0" l="0" r="0" t="0"/>
          <a:stretch/>
        </p:blipFill>
        <p:spPr>
          <a:xfrm>
            <a:off x="14738394" y="1706957"/>
            <a:ext cx="28101" cy="918504"/>
          </a:xfrm>
          <a:prstGeom prst="rect">
            <a:avLst/>
          </a:prstGeom>
          <a:noFill/>
          <a:ln>
            <a:noFill/>
          </a:ln>
        </p:spPr>
      </p:pic>
      <p:pic>
        <p:nvPicPr>
          <p:cNvPr descr=" " id="76" name="Google Shape;76;p4"/>
          <p:cNvPicPr preferRelativeResize="0"/>
          <p:nvPr/>
        </p:nvPicPr>
        <p:blipFill rotWithShape="1">
          <a:blip r:embed="rId28">
            <a:alphaModFix/>
          </a:blip>
          <a:srcRect b="0" l="0" r="0" t="0"/>
          <a:stretch/>
        </p:blipFill>
        <p:spPr>
          <a:xfrm>
            <a:off x="14862321" y="1706957"/>
            <a:ext cx="28101" cy="918504"/>
          </a:xfrm>
          <a:prstGeom prst="rect">
            <a:avLst/>
          </a:prstGeom>
          <a:noFill/>
          <a:ln>
            <a:noFill/>
          </a:ln>
        </p:spPr>
      </p:pic>
      <p:pic>
        <p:nvPicPr>
          <p:cNvPr descr=" " id="77" name="Google Shape;77;p4"/>
          <p:cNvPicPr preferRelativeResize="0"/>
          <p:nvPr/>
        </p:nvPicPr>
        <p:blipFill rotWithShape="1">
          <a:blip r:embed="rId29">
            <a:alphaModFix/>
          </a:blip>
          <a:srcRect b="0" l="0" r="0" t="0"/>
          <a:stretch/>
        </p:blipFill>
        <p:spPr>
          <a:xfrm>
            <a:off x="13350367" y="937073"/>
            <a:ext cx="28101" cy="2444755"/>
          </a:xfrm>
          <a:prstGeom prst="rect">
            <a:avLst/>
          </a:prstGeom>
          <a:noFill/>
          <a:ln>
            <a:noFill/>
          </a:ln>
        </p:spPr>
      </p:pic>
      <p:pic>
        <p:nvPicPr>
          <p:cNvPr descr=" " id="78" name="Google Shape;78;p4"/>
          <p:cNvPicPr preferRelativeResize="0"/>
          <p:nvPr/>
        </p:nvPicPr>
        <p:blipFill rotWithShape="1">
          <a:blip r:embed="rId30">
            <a:alphaModFix/>
          </a:blip>
          <a:srcRect b="0" l="0" r="0" t="0"/>
          <a:stretch/>
        </p:blipFill>
        <p:spPr>
          <a:xfrm>
            <a:off x="13226427" y="1199753"/>
            <a:ext cx="28101" cy="1919395"/>
          </a:xfrm>
          <a:prstGeom prst="rect">
            <a:avLst/>
          </a:prstGeom>
          <a:noFill/>
          <a:ln>
            <a:noFill/>
          </a:ln>
        </p:spPr>
      </p:pic>
      <p:pic>
        <p:nvPicPr>
          <p:cNvPr descr=" " id="79" name="Google Shape;79;p4"/>
          <p:cNvPicPr preferRelativeResize="0"/>
          <p:nvPr/>
        </p:nvPicPr>
        <p:blipFill rotWithShape="1">
          <a:blip r:embed="rId31">
            <a:alphaModFix/>
          </a:blip>
          <a:srcRect b="0" l="0" r="0" t="0"/>
          <a:stretch/>
        </p:blipFill>
        <p:spPr>
          <a:xfrm>
            <a:off x="13102500" y="1304825"/>
            <a:ext cx="28101" cy="1709251"/>
          </a:xfrm>
          <a:prstGeom prst="rect">
            <a:avLst/>
          </a:prstGeom>
          <a:noFill/>
          <a:ln>
            <a:noFill/>
          </a:ln>
        </p:spPr>
      </p:pic>
      <p:pic>
        <p:nvPicPr>
          <p:cNvPr descr=" " id="80" name="Google Shape;80;p4"/>
          <p:cNvPicPr preferRelativeResize="0"/>
          <p:nvPr/>
        </p:nvPicPr>
        <p:blipFill rotWithShape="1">
          <a:blip r:embed="rId32">
            <a:alphaModFix/>
          </a:blip>
          <a:srcRect b="0" l="0" r="0" t="0"/>
          <a:stretch/>
        </p:blipFill>
        <p:spPr>
          <a:xfrm>
            <a:off x="12978566" y="1094682"/>
            <a:ext cx="28101" cy="2129539"/>
          </a:xfrm>
          <a:prstGeom prst="rect">
            <a:avLst/>
          </a:prstGeom>
          <a:noFill/>
          <a:ln>
            <a:noFill/>
          </a:ln>
        </p:spPr>
      </p:pic>
      <p:pic>
        <p:nvPicPr>
          <p:cNvPr descr=" " id="81" name="Google Shape;81;p4"/>
          <p:cNvPicPr preferRelativeResize="0"/>
          <p:nvPr/>
        </p:nvPicPr>
        <p:blipFill rotWithShape="1">
          <a:blip r:embed="rId33">
            <a:alphaModFix/>
          </a:blip>
          <a:srcRect b="0" l="0" r="0" t="0"/>
          <a:stretch/>
        </p:blipFill>
        <p:spPr>
          <a:xfrm>
            <a:off x="12854639" y="989609"/>
            <a:ext cx="28101" cy="2339683"/>
          </a:xfrm>
          <a:prstGeom prst="rect">
            <a:avLst/>
          </a:prstGeom>
          <a:noFill/>
          <a:ln>
            <a:noFill/>
          </a:ln>
        </p:spPr>
      </p:pic>
      <p:pic>
        <p:nvPicPr>
          <p:cNvPr descr=" " id="82" name="Google Shape;82;p4"/>
          <p:cNvPicPr preferRelativeResize="0"/>
          <p:nvPr/>
        </p:nvPicPr>
        <p:blipFill rotWithShape="1">
          <a:blip r:embed="rId34">
            <a:alphaModFix/>
          </a:blip>
          <a:srcRect b="0" l="0" r="0" t="0"/>
          <a:stretch/>
        </p:blipFill>
        <p:spPr>
          <a:xfrm>
            <a:off x="12730706" y="1356559"/>
            <a:ext cx="28101" cy="1604179"/>
          </a:xfrm>
          <a:prstGeom prst="rect">
            <a:avLst/>
          </a:prstGeom>
          <a:noFill/>
          <a:ln>
            <a:noFill/>
          </a:ln>
        </p:spPr>
      </p:pic>
      <p:pic>
        <p:nvPicPr>
          <p:cNvPr descr=" " id="83" name="Google Shape;83;p4"/>
          <p:cNvPicPr preferRelativeResize="0"/>
          <p:nvPr/>
        </p:nvPicPr>
        <p:blipFill rotWithShape="1">
          <a:blip r:embed="rId35">
            <a:alphaModFix/>
          </a:blip>
          <a:srcRect b="0" l="0" r="0" t="0"/>
          <a:stretch/>
        </p:blipFill>
        <p:spPr>
          <a:xfrm>
            <a:off x="12606772" y="1619237"/>
            <a:ext cx="28101" cy="1078818"/>
          </a:xfrm>
          <a:prstGeom prst="rect">
            <a:avLst/>
          </a:prstGeom>
          <a:noFill/>
          <a:ln>
            <a:noFill/>
          </a:ln>
        </p:spPr>
      </p:pic>
      <p:pic>
        <p:nvPicPr>
          <p:cNvPr descr=" " id="84" name="Google Shape;84;p4"/>
          <p:cNvPicPr preferRelativeResize="0"/>
          <p:nvPr/>
        </p:nvPicPr>
        <p:blipFill rotWithShape="1">
          <a:blip r:embed="rId36">
            <a:alphaModFix/>
          </a:blip>
          <a:srcRect b="0" l="0" r="0" t="0"/>
          <a:stretch/>
        </p:blipFill>
        <p:spPr>
          <a:xfrm>
            <a:off x="12482845" y="1514166"/>
            <a:ext cx="28101" cy="1341498"/>
          </a:xfrm>
          <a:prstGeom prst="rect">
            <a:avLst/>
          </a:prstGeom>
          <a:noFill/>
          <a:ln>
            <a:noFill/>
          </a:ln>
        </p:spPr>
      </p:pic>
      <p:pic>
        <p:nvPicPr>
          <p:cNvPr descr=" " id="85" name="Google Shape;85;p4"/>
          <p:cNvPicPr preferRelativeResize="0"/>
          <p:nvPr/>
        </p:nvPicPr>
        <p:blipFill rotWithShape="1">
          <a:blip r:embed="rId37">
            <a:alphaModFix/>
          </a:blip>
          <a:srcRect b="0" l="0" r="0" t="0"/>
          <a:stretch/>
        </p:blipFill>
        <p:spPr>
          <a:xfrm>
            <a:off x="12358918" y="1776846"/>
            <a:ext cx="28101" cy="816138"/>
          </a:xfrm>
          <a:prstGeom prst="rect">
            <a:avLst/>
          </a:prstGeom>
          <a:noFill/>
          <a:ln>
            <a:noFill/>
          </a:ln>
        </p:spPr>
      </p:pic>
      <p:pic>
        <p:nvPicPr>
          <p:cNvPr descr=" " id="86" name="Google Shape;86;p4"/>
          <p:cNvPicPr preferRelativeResize="0"/>
          <p:nvPr/>
        </p:nvPicPr>
        <p:blipFill rotWithShape="1">
          <a:blip r:embed="rId38">
            <a:alphaModFix/>
          </a:blip>
          <a:srcRect b="0" l="0" r="0" t="0"/>
          <a:stretch/>
        </p:blipFill>
        <p:spPr>
          <a:xfrm>
            <a:off x="12234978" y="1881917"/>
            <a:ext cx="28101" cy="553458"/>
          </a:xfrm>
          <a:prstGeom prst="rect">
            <a:avLst/>
          </a:prstGeom>
          <a:noFill/>
          <a:ln>
            <a:noFill/>
          </a:ln>
        </p:spPr>
      </p:pic>
      <p:pic>
        <p:nvPicPr>
          <p:cNvPr descr=" " id="87" name="Google Shape;87;p4"/>
          <p:cNvPicPr preferRelativeResize="0"/>
          <p:nvPr/>
        </p:nvPicPr>
        <p:blipFill rotWithShape="1">
          <a:blip r:embed="rId39">
            <a:alphaModFix/>
          </a:blip>
          <a:srcRect b="0" l="0" r="0" t="0"/>
          <a:stretch/>
        </p:blipFill>
        <p:spPr>
          <a:xfrm>
            <a:off x="12111051" y="1671772"/>
            <a:ext cx="28101" cy="973746"/>
          </a:xfrm>
          <a:prstGeom prst="rect">
            <a:avLst/>
          </a:prstGeom>
          <a:noFill/>
          <a:ln>
            <a:noFill/>
          </a:ln>
        </p:spPr>
      </p:pic>
      <p:pic>
        <p:nvPicPr>
          <p:cNvPr descr=" " id="88" name="Google Shape;88;p4"/>
          <p:cNvPicPr preferRelativeResize="0"/>
          <p:nvPr/>
        </p:nvPicPr>
        <p:blipFill rotWithShape="1">
          <a:blip r:embed="rId40">
            <a:alphaModFix/>
          </a:blip>
          <a:srcRect b="0" l="0" r="0" t="0"/>
          <a:stretch/>
        </p:blipFill>
        <p:spPr>
          <a:xfrm>
            <a:off x="11987111" y="1566701"/>
            <a:ext cx="28101" cy="1236426"/>
          </a:xfrm>
          <a:prstGeom prst="rect">
            <a:avLst/>
          </a:prstGeom>
          <a:noFill/>
          <a:ln>
            <a:noFill/>
          </a:ln>
        </p:spPr>
      </p:pic>
      <p:pic>
        <p:nvPicPr>
          <p:cNvPr descr=" " id="89" name="Google Shape;89;p4"/>
          <p:cNvPicPr preferRelativeResize="0"/>
          <p:nvPr/>
        </p:nvPicPr>
        <p:blipFill rotWithShape="1">
          <a:blip r:embed="rId41">
            <a:alphaModFix/>
          </a:blip>
          <a:srcRect b="0" l="0" r="0" t="0"/>
          <a:stretch/>
        </p:blipFill>
        <p:spPr>
          <a:xfrm>
            <a:off x="11863190" y="1461630"/>
            <a:ext cx="28101" cy="1446571"/>
          </a:xfrm>
          <a:prstGeom prst="rect">
            <a:avLst/>
          </a:prstGeom>
          <a:noFill/>
          <a:ln>
            <a:noFill/>
          </a:ln>
        </p:spPr>
      </p:pic>
      <p:pic>
        <p:nvPicPr>
          <p:cNvPr descr=" " id="90" name="Google Shape;90;p4"/>
          <p:cNvPicPr preferRelativeResize="0"/>
          <p:nvPr/>
        </p:nvPicPr>
        <p:blipFill rotWithShape="1">
          <a:blip r:embed="rId42">
            <a:alphaModFix/>
          </a:blip>
          <a:srcRect b="0" l="0" r="0" t="0"/>
          <a:stretch/>
        </p:blipFill>
        <p:spPr>
          <a:xfrm>
            <a:off x="11739256" y="1934454"/>
            <a:ext cx="28101" cy="500922"/>
          </a:xfrm>
          <a:prstGeom prst="rect">
            <a:avLst/>
          </a:prstGeom>
          <a:noFill/>
          <a:ln>
            <a:noFill/>
          </a:ln>
        </p:spPr>
      </p:pic>
      <p:pic>
        <p:nvPicPr>
          <p:cNvPr descr=" " id="91" name="Google Shape;91;p4"/>
          <p:cNvPicPr preferRelativeResize="0"/>
          <p:nvPr/>
        </p:nvPicPr>
        <p:blipFill rotWithShape="1">
          <a:blip r:embed="rId43">
            <a:alphaModFix/>
          </a:blip>
          <a:srcRect b="0" l="0" r="0" t="0"/>
          <a:stretch/>
        </p:blipFill>
        <p:spPr>
          <a:xfrm>
            <a:off x="15482193" y="1908985"/>
            <a:ext cx="28101" cy="551866"/>
          </a:xfrm>
          <a:prstGeom prst="rect">
            <a:avLst/>
          </a:prstGeom>
          <a:noFill/>
          <a:ln>
            <a:noFill/>
          </a:ln>
        </p:spPr>
      </p:pic>
      <p:pic>
        <p:nvPicPr>
          <p:cNvPr descr=" " id="92" name="Google Shape;92;p4"/>
          <p:cNvPicPr preferRelativeResize="0"/>
          <p:nvPr/>
        </p:nvPicPr>
        <p:blipFill rotWithShape="1">
          <a:blip r:embed="rId44">
            <a:alphaModFix/>
          </a:blip>
          <a:srcRect b="0" l="0" r="0" t="0"/>
          <a:stretch/>
        </p:blipFill>
        <p:spPr>
          <a:xfrm>
            <a:off x="15358260" y="1699474"/>
            <a:ext cx="28101" cy="970881"/>
          </a:xfrm>
          <a:prstGeom prst="rect">
            <a:avLst/>
          </a:prstGeom>
          <a:noFill/>
          <a:ln>
            <a:noFill/>
          </a:ln>
        </p:spPr>
      </p:pic>
      <p:pic>
        <p:nvPicPr>
          <p:cNvPr descr=" " id="93" name="Google Shape;93;p4"/>
          <p:cNvPicPr preferRelativeResize="0"/>
          <p:nvPr/>
        </p:nvPicPr>
        <p:blipFill rotWithShape="1">
          <a:blip r:embed="rId45">
            <a:alphaModFix/>
          </a:blip>
          <a:srcRect b="0" l="0" r="0" t="0"/>
          <a:stretch/>
        </p:blipFill>
        <p:spPr>
          <a:xfrm>
            <a:off x="15234332" y="1594722"/>
            <a:ext cx="28101" cy="1232765"/>
          </a:xfrm>
          <a:prstGeom prst="rect">
            <a:avLst/>
          </a:prstGeom>
          <a:noFill/>
          <a:ln>
            <a:noFill/>
          </a:ln>
        </p:spPr>
      </p:pic>
      <p:pic>
        <p:nvPicPr>
          <p:cNvPr descr=" " id="94" name="Google Shape;94;p4"/>
          <p:cNvPicPr preferRelativeResize="0"/>
          <p:nvPr/>
        </p:nvPicPr>
        <p:blipFill rotWithShape="1">
          <a:blip r:embed="rId46">
            <a:alphaModFix/>
          </a:blip>
          <a:srcRect b="0" l="0" r="0" t="0"/>
          <a:stretch/>
        </p:blipFill>
        <p:spPr>
          <a:xfrm>
            <a:off x="15110399" y="1489968"/>
            <a:ext cx="28101" cy="1442272"/>
          </a:xfrm>
          <a:prstGeom prst="rect">
            <a:avLst/>
          </a:prstGeom>
          <a:noFill/>
          <a:ln>
            <a:noFill/>
          </a:ln>
        </p:spPr>
      </p:pic>
      <p:pic>
        <p:nvPicPr>
          <p:cNvPr descr=" " id="95" name="Google Shape;95;p4"/>
          <p:cNvPicPr preferRelativeResize="0"/>
          <p:nvPr/>
        </p:nvPicPr>
        <p:blipFill rotWithShape="1">
          <a:blip r:embed="rId47">
            <a:alphaModFix/>
          </a:blip>
          <a:srcRect b="0" l="0" r="0" t="0"/>
          <a:stretch/>
        </p:blipFill>
        <p:spPr>
          <a:xfrm>
            <a:off x="14986465" y="1961362"/>
            <a:ext cx="28101" cy="499489"/>
          </a:xfrm>
          <a:prstGeom prst="rect">
            <a:avLst/>
          </a:prstGeom>
          <a:noFill/>
          <a:ln>
            <a:noFill/>
          </a:ln>
        </p:spPr>
      </p:pic>
      <p:pic>
        <p:nvPicPr>
          <p:cNvPr descr=" " id="96" name="Google Shape;96;p4"/>
          <p:cNvPicPr preferRelativeResize="0"/>
          <p:nvPr/>
        </p:nvPicPr>
        <p:blipFill rotWithShape="1">
          <a:blip r:embed="rId48">
            <a:alphaModFix/>
          </a:blip>
          <a:srcRect b="0" l="0" r="0" t="0"/>
          <a:stretch/>
        </p:blipFill>
        <p:spPr>
          <a:xfrm>
            <a:off x="9855495" y="1385212"/>
            <a:ext cx="28101" cy="1599402"/>
          </a:xfrm>
          <a:prstGeom prst="rect">
            <a:avLst/>
          </a:prstGeom>
          <a:noFill/>
          <a:ln>
            <a:noFill/>
          </a:ln>
        </p:spPr>
      </p:pic>
      <p:pic>
        <p:nvPicPr>
          <p:cNvPr descr=" " id="97" name="Google Shape;97;p4"/>
          <p:cNvPicPr preferRelativeResize="0"/>
          <p:nvPr/>
        </p:nvPicPr>
        <p:blipFill rotWithShape="1">
          <a:blip r:embed="rId49">
            <a:alphaModFix/>
          </a:blip>
          <a:srcRect b="0" l="0" r="0" t="0"/>
          <a:stretch/>
        </p:blipFill>
        <p:spPr>
          <a:xfrm>
            <a:off x="9731562" y="1647096"/>
            <a:ext cx="28101" cy="1075634"/>
          </a:xfrm>
          <a:prstGeom prst="rect">
            <a:avLst/>
          </a:prstGeom>
          <a:noFill/>
          <a:ln>
            <a:noFill/>
          </a:ln>
        </p:spPr>
      </p:pic>
      <p:pic>
        <p:nvPicPr>
          <p:cNvPr descr=" " id="98" name="Google Shape;98;p4"/>
          <p:cNvPicPr preferRelativeResize="0"/>
          <p:nvPr/>
        </p:nvPicPr>
        <p:blipFill rotWithShape="1">
          <a:blip r:embed="rId50">
            <a:alphaModFix/>
          </a:blip>
          <a:srcRect b="0" l="0" r="0" t="0"/>
          <a:stretch/>
        </p:blipFill>
        <p:spPr>
          <a:xfrm>
            <a:off x="9607635" y="1542342"/>
            <a:ext cx="28101" cy="1337518"/>
          </a:xfrm>
          <a:prstGeom prst="rect">
            <a:avLst/>
          </a:prstGeom>
          <a:noFill/>
          <a:ln>
            <a:noFill/>
          </a:ln>
        </p:spPr>
      </p:pic>
      <p:pic>
        <p:nvPicPr>
          <p:cNvPr descr=" " id="99" name="Google Shape;99;p4"/>
          <p:cNvPicPr preferRelativeResize="0"/>
          <p:nvPr/>
        </p:nvPicPr>
        <p:blipFill rotWithShape="1">
          <a:blip r:embed="rId51">
            <a:alphaModFix/>
          </a:blip>
          <a:srcRect b="0" l="0" r="0" t="0"/>
          <a:stretch/>
        </p:blipFill>
        <p:spPr>
          <a:xfrm>
            <a:off x="9483701" y="1804227"/>
            <a:ext cx="28101" cy="813750"/>
          </a:xfrm>
          <a:prstGeom prst="rect">
            <a:avLst/>
          </a:prstGeom>
          <a:noFill/>
          <a:ln>
            <a:noFill/>
          </a:ln>
        </p:spPr>
      </p:pic>
      <p:pic>
        <p:nvPicPr>
          <p:cNvPr descr=" " id="100" name="Google Shape;100;p4"/>
          <p:cNvPicPr preferRelativeResize="0"/>
          <p:nvPr/>
        </p:nvPicPr>
        <p:blipFill rotWithShape="1">
          <a:blip r:embed="rId52">
            <a:alphaModFix/>
          </a:blip>
          <a:srcRect b="0" l="0" r="0" t="0"/>
          <a:stretch/>
        </p:blipFill>
        <p:spPr>
          <a:xfrm>
            <a:off x="9359774" y="1908981"/>
            <a:ext cx="28101" cy="551866"/>
          </a:xfrm>
          <a:prstGeom prst="rect">
            <a:avLst/>
          </a:prstGeom>
          <a:noFill/>
          <a:ln>
            <a:noFill/>
          </a:ln>
        </p:spPr>
      </p:pic>
      <p:pic>
        <p:nvPicPr>
          <p:cNvPr descr=" " id="101" name="Google Shape;101;p4"/>
          <p:cNvPicPr preferRelativeResize="0"/>
          <p:nvPr/>
        </p:nvPicPr>
        <p:blipFill rotWithShape="1">
          <a:blip r:embed="rId53">
            <a:alphaModFix/>
          </a:blip>
          <a:srcRect b="0" l="0" r="0" t="0"/>
          <a:stretch/>
        </p:blipFill>
        <p:spPr>
          <a:xfrm>
            <a:off x="9235840" y="1699471"/>
            <a:ext cx="28101" cy="970881"/>
          </a:xfrm>
          <a:prstGeom prst="rect">
            <a:avLst/>
          </a:prstGeom>
          <a:noFill/>
          <a:ln>
            <a:noFill/>
          </a:ln>
        </p:spPr>
      </p:pic>
      <p:pic>
        <p:nvPicPr>
          <p:cNvPr descr=" " id="102" name="Google Shape;102;p4"/>
          <p:cNvPicPr preferRelativeResize="0"/>
          <p:nvPr/>
        </p:nvPicPr>
        <p:blipFill rotWithShape="1">
          <a:blip r:embed="rId54">
            <a:alphaModFix/>
          </a:blip>
          <a:srcRect b="0" l="0" r="0" t="0"/>
          <a:stretch/>
        </p:blipFill>
        <p:spPr>
          <a:xfrm>
            <a:off x="9111913" y="1594719"/>
            <a:ext cx="28101" cy="1232765"/>
          </a:xfrm>
          <a:prstGeom prst="rect">
            <a:avLst/>
          </a:prstGeom>
          <a:noFill/>
          <a:ln>
            <a:noFill/>
          </a:ln>
        </p:spPr>
      </p:pic>
      <p:pic>
        <p:nvPicPr>
          <p:cNvPr descr=" " id="103" name="Google Shape;103;p4"/>
          <p:cNvPicPr preferRelativeResize="0"/>
          <p:nvPr/>
        </p:nvPicPr>
        <p:blipFill rotWithShape="1">
          <a:blip r:embed="rId55">
            <a:alphaModFix/>
          </a:blip>
          <a:srcRect b="0" l="0" r="0" t="0"/>
          <a:stretch/>
        </p:blipFill>
        <p:spPr>
          <a:xfrm>
            <a:off x="8987979" y="1489966"/>
            <a:ext cx="28101" cy="1442272"/>
          </a:xfrm>
          <a:prstGeom prst="rect">
            <a:avLst/>
          </a:prstGeom>
          <a:noFill/>
          <a:ln>
            <a:noFill/>
          </a:ln>
        </p:spPr>
      </p:pic>
      <p:pic>
        <p:nvPicPr>
          <p:cNvPr descr=" " id="104" name="Google Shape;104;p4"/>
          <p:cNvPicPr preferRelativeResize="0"/>
          <p:nvPr/>
        </p:nvPicPr>
        <p:blipFill rotWithShape="1">
          <a:blip r:embed="rId56">
            <a:alphaModFix/>
          </a:blip>
          <a:srcRect b="0" l="0" r="0" t="0"/>
          <a:stretch/>
        </p:blipFill>
        <p:spPr>
          <a:xfrm>
            <a:off x="8864046" y="1961358"/>
            <a:ext cx="28101" cy="4994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sp>
        <p:nvSpPr>
          <p:cNvPr id="110" name="Google Shape;110;p5"/>
          <p:cNvSpPr/>
          <p:nvPr/>
        </p:nvSpPr>
        <p:spPr>
          <a:xfrm>
            <a:off x="2044949" y="1689100"/>
            <a:ext cx="51951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10000" u="none" cap="none" strike="noStrike">
                <a:solidFill>
                  <a:srgbClr val="000000"/>
                </a:solidFill>
                <a:latin typeface="Impact"/>
                <a:ea typeface="Impact"/>
                <a:cs typeface="Impact"/>
                <a:sym typeface="Impact"/>
              </a:rPr>
              <a:t>MY STORY </a:t>
            </a:r>
            <a:endParaRPr i="0" sz="10000" u="none" cap="none" strike="noStrike">
              <a:solidFill>
                <a:schemeClr val="dk1"/>
              </a:solidFill>
              <a:latin typeface="Impact"/>
              <a:ea typeface="Impact"/>
              <a:cs typeface="Impact"/>
              <a:sym typeface="Impact"/>
            </a:endParaRPr>
          </a:p>
        </p:txBody>
      </p:sp>
      <p:pic>
        <p:nvPicPr>
          <p:cNvPr descr=" " id="111" name="Google Shape;111;p5"/>
          <p:cNvPicPr preferRelativeResize="0"/>
          <p:nvPr/>
        </p:nvPicPr>
        <p:blipFill rotWithShape="1">
          <a:blip r:embed="rId3">
            <a:alphaModFix/>
          </a:blip>
          <a:srcRect b="0" l="0" r="0" t="0"/>
          <a:stretch/>
        </p:blipFill>
        <p:spPr>
          <a:xfrm>
            <a:off x="2044956" y="4635500"/>
            <a:ext cx="4343943" cy="5926930"/>
          </a:xfrm>
          <a:prstGeom prst="rect">
            <a:avLst/>
          </a:prstGeom>
          <a:noFill/>
          <a:ln>
            <a:noFill/>
          </a:ln>
        </p:spPr>
      </p:pic>
      <p:pic>
        <p:nvPicPr>
          <p:cNvPr descr=" " id="112" name="Google Shape;112;p5"/>
          <p:cNvPicPr preferRelativeResize="0"/>
          <p:nvPr/>
        </p:nvPicPr>
        <p:blipFill rotWithShape="1">
          <a:blip r:embed="rId4">
            <a:alphaModFix/>
          </a:blip>
          <a:srcRect b="0" l="0" r="0" t="0"/>
          <a:stretch/>
        </p:blipFill>
        <p:spPr>
          <a:xfrm>
            <a:off x="13793924" y="2120900"/>
            <a:ext cx="6960890" cy="3977154"/>
          </a:xfrm>
          <a:prstGeom prst="rect">
            <a:avLst/>
          </a:prstGeom>
          <a:noFill/>
          <a:ln>
            <a:noFill/>
          </a:ln>
        </p:spPr>
      </p:pic>
      <p:pic>
        <p:nvPicPr>
          <p:cNvPr descr=" " id="113" name="Google Shape;113;p5"/>
          <p:cNvPicPr preferRelativeResize="0"/>
          <p:nvPr/>
        </p:nvPicPr>
        <p:blipFill rotWithShape="1">
          <a:blip r:embed="rId5">
            <a:alphaModFix/>
          </a:blip>
          <a:srcRect b="0" l="0" r="0" t="0"/>
          <a:stretch/>
        </p:blipFill>
        <p:spPr>
          <a:xfrm>
            <a:off x="14911664" y="8483600"/>
            <a:ext cx="4733405" cy="3120913"/>
          </a:xfrm>
          <a:prstGeom prst="rect">
            <a:avLst/>
          </a:prstGeom>
          <a:noFill/>
          <a:ln>
            <a:noFill/>
          </a:ln>
        </p:spPr>
      </p:pic>
      <p:pic>
        <p:nvPicPr>
          <p:cNvPr descr=" " id="114" name="Google Shape;114;p5"/>
          <p:cNvPicPr preferRelativeResize="0"/>
          <p:nvPr/>
        </p:nvPicPr>
        <p:blipFill rotWithShape="1">
          <a:blip r:embed="rId6">
            <a:alphaModFix/>
          </a:blip>
          <a:srcRect b="0" l="0" r="0" t="0"/>
          <a:stretch/>
        </p:blipFill>
        <p:spPr>
          <a:xfrm>
            <a:off x="17127533" y="6584784"/>
            <a:ext cx="299045" cy="1417757"/>
          </a:xfrm>
          <a:prstGeom prst="rect">
            <a:avLst/>
          </a:prstGeom>
          <a:noFill/>
          <a:ln>
            <a:noFill/>
          </a:ln>
        </p:spPr>
      </p:pic>
      <p:pic>
        <p:nvPicPr>
          <p:cNvPr descr=" " id="115" name="Google Shape;115;p5"/>
          <p:cNvPicPr preferRelativeResize="0"/>
          <p:nvPr/>
        </p:nvPicPr>
        <p:blipFill rotWithShape="1">
          <a:blip r:embed="rId7">
            <a:alphaModFix/>
          </a:blip>
          <a:srcRect b="0" l="0" r="0" t="0"/>
          <a:stretch/>
        </p:blipFill>
        <p:spPr>
          <a:xfrm>
            <a:off x="19022813" y="0"/>
            <a:ext cx="5364235" cy="1717615"/>
          </a:xfrm>
          <a:prstGeom prst="rect">
            <a:avLst/>
          </a:prstGeom>
          <a:noFill/>
          <a:ln>
            <a:noFill/>
          </a:ln>
        </p:spPr>
      </p:pic>
      <p:pic>
        <p:nvPicPr>
          <p:cNvPr descr=" " id="116" name="Google Shape;116;p5"/>
          <p:cNvPicPr preferRelativeResize="0"/>
          <p:nvPr/>
        </p:nvPicPr>
        <p:blipFill rotWithShape="1">
          <a:blip r:embed="rId8">
            <a:alphaModFix/>
          </a:blip>
          <a:srcRect b="0" l="0" r="0" t="0"/>
          <a:stretch/>
        </p:blipFill>
        <p:spPr>
          <a:xfrm>
            <a:off x="18950440" y="0"/>
            <a:ext cx="5436608" cy="1842951"/>
          </a:xfrm>
          <a:prstGeom prst="rect">
            <a:avLst/>
          </a:prstGeom>
          <a:noFill/>
          <a:ln>
            <a:noFill/>
          </a:ln>
        </p:spPr>
      </p:pic>
      <p:pic>
        <p:nvPicPr>
          <p:cNvPr descr=" " id="117" name="Google Shape;117;p5"/>
          <p:cNvPicPr preferRelativeResize="0"/>
          <p:nvPr/>
        </p:nvPicPr>
        <p:blipFill rotWithShape="1">
          <a:blip r:embed="rId9">
            <a:alphaModFix/>
          </a:blip>
          <a:srcRect b="0" l="0" r="0" t="0"/>
          <a:stretch/>
        </p:blipFill>
        <p:spPr>
          <a:xfrm>
            <a:off x="18878079" y="0"/>
            <a:ext cx="5508969" cy="1968283"/>
          </a:xfrm>
          <a:prstGeom prst="rect">
            <a:avLst/>
          </a:prstGeom>
          <a:noFill/>
          <a:ln>
            <a:noFill/>
          </a:ln>
        </p:spPr>
      </p:pic>
      <p:pic>
        <p:nvPicPr>
          <p:cNvPr descr=" " id="118" name="Google Shape;118;p5"/>
          <p:cNvPicPr preferRelativeResize="0"/>
          <p:nvPr/>
        </p:nvPicPr>
        <p:blipFill rotWithShape="1">
          <a:blip r:embed="rId10">
            <a:alphaModFix/>
          </a:blip>
          <a:srcRect b="0" l="0" r="0" t="0"/>
          <a:stretch/>
        </p:blipFill>
        <p:spPr>
          <a:xfrm>
            <a:off x="18805702" y="0"/>
            <a:ext cx="5581346" cy="2093616"/>
          </a:xfrm>
          <a:prstGeom prst="rect">
            <a:avLst/>
          </a:prstGeom>
          <a:noFill/>
          <a:ln>
            <a:noFill/>
          </a:ln>
        </p:spPr>
      </p:pic>
      <p:pic>
        <p:nvPicPr>
          <p:cNvPr descr=" " id="119" name="Google Shape;119;p5"/>
          <p:cNvPicPr preferRelativeResize="0"/>
          <p:nvPr/>
        </p:nvPicPr>
        <p:blipFill rotWithShape="1">
          <a:blip r:embed="rId11">
            <a:alphaModFix/>
          </a:blip>
          <a:srcRect b="0" l="0" r="0" t="0"/>
          <a:stretch/>
        </p:blipFill>
        <p:spPr>
          <a:xfrm>
            <a:off x="18733337" y="0"/>
            <a:ext cx="5653711" cy="2218948"/>
          </a:xfrm>
          <a:prstGeom prst="rect">
            <a:avLst/>
          </a:prstGeom>
          <a:noFill/>
          <a:ln>
            <a:noFill/>
          </a:ln>
        </p:spPr>
      </p:pic>
      <p:pic>
        <p:nvPicPr>
          <p:cNvPr descr=" " id="120" name="Google Shape;120;p5"/>
          <p:cNvPicPr preferRelativeResize="0"/>
          <p:nvPr/>
        </p:nvPicPr>
        <p:blipFill rotWithShape="1">
          <a:blip r:embed="rId12">
            <a:alphaModFix/>
          </a:blip>
          <a:srcRect b="0" l="0" r="0" t="0"/>
          <a:stretch/>
        </p:blipFill>
        <p:spPr>
          <a:xfrm>
            <a:off x="18660956" y="0"/>
            <a:ext cx="5726092" cy="2344283"/>
          </a:xfrm>
          <a:prstGeom prst="rect">
            <a:avLst/>
          </a:prstGeom>
          <a:noFill/>
          <a:ln>
            <a:noFill/>
          </a:ln>
        </p:spPr>
      </p:pic>
      <p:pic>
        <p:nvPicPr>
          <p:cNvPr descr=" " id="121" name="Google Shape;121;p5"/>
          <p:cNvPicPr preferRelativeResize="0"/>
          <p:nvPr/>
        </p:nvPicPr>
        <p:blipFill rotWithShape="1">
          <a:blip r:embed="rId13">
            <a:alphaModFix/>
          </a:blip>
          <a:srcRect b="0" l="0" r="0" t="0"/>
          <a:stretch/>
        </p:blipFill>
        <p:spPr>
          <a:xfrm>
            <a:off x="18588598" y="0"/>
            <a:ext cx="5798450" cy="2469617"/>
          </a:xfrm>
          <a:prstGeom prst="rect">
            <a:avLst/>
          </a:prstGeom>
          <a:noFill/>
          <a:ln>
            <a:noFill/>
          </a:ln>
        </p:spPr>
      </p:pic>
      <p:pic>
        <p:nvPicPr>
          <p:cNvPr descr=" " id="122" name="Google Shape;122;p5"/>
          <p:cNvPicPr preferRelativeResize="0"/>
          <p:nvPr/>
        </p:nvPicPr>
        <p:blipFill rotWithShape="1">
          <a:blip r:embed="rId14">
            <a:alphaModFix/>
          </a:blip>
          <a:srcRect b="0" l="0" r="0" t="0"/>
          <a:stretch/>
        </p:blipFill>
        <p:spPr>
          <a:xfrm>
            <a:off x="18516229" y="0"/>
            <a:ext cx="5870819" cy="2594945"/>
          </a:xfrm>
          <a:prstGeom prst="rect">
            <a:avLst/>
          </a:prstGeom>
          <a:noFill/>
          <a:ln>
            <a:noFill/>
          </a:ln>
        </p:spPr>
      </p:pic>
      <p:pic>
        <p:nvPicPr>
          <p:cNvPr descr=" " id="123" name="Google Shape;123;p5"/>
          <p:cNvPicPr preferRelativeResize="0"/>
          <p:nvPr/>
        </p:nvPicPr>
        <p:blipFill rotWithShape="1">
          <a:blip r:embed="rId15">
            <a:alphaModFix/>
          </a:blip>
          <a:srcRect b="0" l="0" r="0" t="0"/>
          <a:stretch/>
        </p:blipFill>
        <p:spPr>
          <a:xfrm>
            <a:off x="18443851" y="0"/>
            <a:ext cx="5943197" cy="2720280"/>
          </a:xfrm>
          <a:prstGeom prst="rect">
            <a:avLst/>
          </a:prstGeom>
          <a:noFill/>
          <a:ln>
            <a:noFill/>
          </a:ln>
        </p:spPr>
      </p:pic>
      <p:pic>
        <p:nvPicPr>
          <p:cNvPr descr=" " id="124" name="Google Shape;124;p5"/>
          <p:cNvPicPr preferRelativeResize="0"/>
          <p:nvPr/>
        </p:nvPicPr>
        <p:blipFill rotWithShape="1">
          <a:blip r:embed="rId16">
            <a:alphaModFix/>
          </a:blip>
          <a:srcRect b="0" l="0" r="0" t="0"/>
          <a:stretch/>
        </p:blipFill>
        <p:spPr>
          <a:xfrm>
            <a:off x="18371490" y="0"/>
            <a:ext cx="6015558" cy="2845614"/>
          </a:xfrm>
          <a:prstGeom prst="rect">
            <a:avLst/>
          </a:prstGeom>
          <a:noFill/>
          <a:ln>
            <a:noFill/>
          </a:ln>
        </p:spPr>
      </p:pic>
      <p:pic>
        <p:nvPicPr>
          <p:cNvPr descr=" " id="125" name="Google Shape;125;p5"/>
          <p:cNvPicPr preferRelativeResize="0"/>
          <p:nvPr/>
        </p:nvPicPr>
        <p:blipFill rotWithShape="1">
          <a:blip r:embed="rId17">
            <a:alphaModFix/>
          </a:blip>
          <a:srcRect b="0" l="0" r="0" t="0"/>
          <a:stretch/>
        </p:blipFill>
        <p:spPr>
          <a:xfrm>
            <a:off x="18299108" y="0"/>
            <a:ext cx="6087940" cy="2970946"/>
          </a:xfrm>
          <a:prstGeom prst="rect">
            <a:avLst/>
          </a:prstGeom>
          <a:noFill/>
          <a:ln>
            <a:noFill/>
          </a:ln>
        </p:spPr>
      </p:pic>
      <p:pic>
        <p:nvPicPr>
          <p:cNvPr descr=" " id="126" name="Google Shape;126;p5"/>
          <p:cNvPicPr preferRelativeResize="0"/>
          <p:nvPr/>
        </p:nvPicPr>
        <p:blipFill rotWithShape="1">
          <a:blip r:embed="rId18">
            <a:alphaModFix/>
          </a:blip>
          <a:srcRect b="0" l="0" r="0" t="0"/>
          <a:stretch/>
        </p:blipFill>
        <p:spPr>
          <a:xfrm>
            <a:off x="18226746" y="0"/>
            <a:ext cx="6160302" cy="3096278"/>
          </a:xfrm>
          <a:prstGeom prst="rect">
            <a:avLst/>
          </a:prstGeom>
          <a:noFill/>
          <a:ln>
            <a:noFill/>
          </a:ln>
        </p:spPr>
      </p:pic>
      <p:pic>
        <p:nvPicPr>
          <p:cNvPr descr=" " id="127" name="Google Shape;127;p5"/>
          <p:cNvPicPr preferRelativeResize="0"/>
          <p:nvPr/>
        </p:nvPicPr>
        <p:blipFill rotWithShape="1">
          <a:blip r:embed="rId19">
            <a:alphaModFix/>
          </a:blip>
          <a:srcRect b="0" l="0" r="0" t="0"/>
          <a:stretch/>
        </p:blipFill>
        <p:spPr>
          <a:xfrm>
            <a:off x="18154378" y="0"/>
            <a:ext cx="6232670" cy="3221611"/>
          </a:xfrm>
          <a:prstGeom prst="rect">
            <a:avLst/>
          </a:prstGeom>
          <a:noFill/>
          <a:ln>
            <a:noFill/>
          </a:ln>
        </p:spPr>
      </p:pic>
      <p:pic>
        <p:nvPicPr>
          <p:cNvPr descr=" " id="128" name="Google Shape;128;p5"/>
          <p:cNvPicPr preferRelativeResize="0"/>
          <p:nvPr/>
        </p:nvPicPr>
        <p:blipFill rotWithShape="1">
          <a:blip r:embed="rId20">
            <a:alphaModFix/>
          </a:blip>
          <a:srcRect b="0" l="0" r="0" t="0"/>
          <a:stretch/>
        </p:blipFill>
        <p:spPr>
          <a:xfrm>
            <a:off x="18082004" y="0"/>
            <a:ext cx="6305044" cy="3346943"/>
          </a:xfrm>
          <a:prstGeom prst="rect">
            <a:avLst/>
          </a:prstGeom>
          <a:noFill/>
          <a:ln>
            <a:noFill/>
          </a:ln>
        </p:spPr>
      </p:pic>
      <p:pic>
        <p:nvPicPr>
          <p:cNvPr descr=" " id="129" name="Google Shape;129;p5"/>
          <p:cNvPicPr preferRelativeResize="0"/>
          <p:nvPr/>
        </p:nvPicPr>
        <p:blipFill rotWithShape="1">
          <a:blip r:embed="rId21">
            <a:alphaModFix/>
          </a:blip>
          <a:srcRect b="0" l="0" r="0" t="0"/>
          <a:stretch/>
        </p:blipFill>
        <p:spPr>
          <a:xfrm>
            <a:off x="18009639" y="0"/>
            <a:ext cx="6377409" cy="3472280"/>
          </a:xfrm>
          <a:prstGeom prst="rect">
            <a:avLst/>
          </a:prstGeom>
          <a:noFill/>
          <a:ln>
            <a:noFill/>
          </a:ln>
        </p:spPr>
      </p:pic>
      <p:pic>
        <p:nvPicPr>
          <p:cNvPr descr=" " id="130" name="Google Shape;130;p5"/>
          <p:cNvPicPr preferRelativeResize="0"/>
          <p:nvPr/>
        </p:nvPicPr>
        <p:blipFill rotWithShape="1">
          <a:blip r:embed="rId22">
            <a:alphaModFix/>
          </a:blip>
          <a:srcRect b="0" l="0" r="0" t="0"/>
          <a:stretch/>
        </p:blipFill>
        <p:spPr>
          <a:xfrm>
            <a:off x="17938981" y="0"/>
            <a:ext cx="6448067" cy="3594646"/>
          </a:xfrm>
          <a:prstGeom prst="rect">
            <a:avLst/>
          </a:prstGeom>
          <a:noFill/>
          <a:ln>
            <a:noFill/>
          </a:ln>
        </p:spPr>
      </p:pic>
      <p:pic>
        <p:nvPicPr>
          <p:cNvPr descr=" " id="131" name="Google Shape;131;p5"/>
          <p:cNvPicPr preferRelativeResize="0"/>
          <p:nvPr/>
        </p:nvPicPr>
        <p:blipFill rotWithShape="1">
          <a:blip r:embed="rId23">
            <a:alphaModFix/>
          </a:blip>
          <a:srcRect b="0" l="0" r="0" t="0"/>
          <a:stretch/>
        </p:blipFill>
        <p:spPr>
          <a:xfrm>
            <a:off x="17868326" y="0"/>
            <a:ext cx="6518722" cy="3717012"/>
          </a:xfrm>
          <a:prstGeom prst="rect">
            <a:avLst/>
          </a:prstGeom>
          <a:noFill/>
          <a:ln>
            <a:noFill/>
          </a:ln>
        </p:spPr>
      </p:pic>
      <p:pic>
        <p:nvPicPr>
          <p:cNvPr descr=" " id="132" name="Google Shape;132;p5"/>
          <p:cNvPicPr preferRelativeResize="0"/>
          <p:nvPr/>
        </p:nvPicPr>
        <p:blipFill rotWithShape="1">
          <a:blip r:embed="rId24">
            <a:alphaModFix/>
          </a:blip>
          <a:srcRect b="0" l="0" r="0" t="0"/>
          <a:stretch/>
        </p:blipFill>
        <p:spPr>
          <a:xfrm>
            <a:off x="17797661" y="0"/>
            <a:ext cx="6589387" cy="3839378"/>
          </a:xfrm>
          <a:prstGeom prst="rect">
            <a:avLst/>
          </a:prstGeom>
          <a:noFill/>
          <a:ln>
            <a:noFill/>
          </a:ln>
        </p:spPr>
      </p:pic>
      <p:pic>
        <p:nvPicPr>
          <p:cNvPr descr=" " id="133" name="Google Shape;133;p5"/>
          <p:cNvPicPr preferRelativeResize="0"/>
          <p:nvPr/>
        </p:nvPicPr>
        <p:blipFill rotWithShape="1">
          <a:blip r:embed="rId25">
            <a:alphaModFix/>
          </a:blip>
          <a:srcRect b="0" l="0" r="0" t="0"/>
          <a:stretch/>
        </p:blipFill>
        <p:spPr>
          <a:xfrm>
            <a:off x="17727009" y="0"/>
            <a:ext cx="6660039" cy="3961744"/>
          </a:xfrm>
          <a:prstGeom prst="rect">
            <a:avLst/>
          </a:prstGeom>
          <a:noFill/>
          <a:ln>
            <a:noFill/>
          </a:ln>
        </p:spPr>
      </p:pic>
      <p:pic>
        <p:nvPicPr>
          <p:cNvPr descr=" " id="134" name="Google Shape;134;p5"/>
          <p:cNvPicPr preferRelativeResize="0"/>
          <p:nvPr/>
        </p:nvPicPr>
        <p:blipFill rotWithShape="1">
          <a:blip r:embed="rId26">
            <a:alphaModFix/>
          </a:blip>
          <a:srcRect b="0" l="0" r="0" t="0"/>
          <a:stretch/>
        </p:blipFill>
        <p:spPr>
          <a:xfrm>
            <a:off x="17656354" y="0"/>
            <a:ext cx="6730694" cy="4084110"/>
          </a:xfrm>
          <a:prstGeom prst="rect">
            <a:avLst/>
          </a:prstGeom>
          <a:noFill/>
          <a:ln>
            <a:noFill/>
          </a:ln>
        </p:spPr>
      </p:pic>
      <p:pic>
        <p:nvPicPr>
          <p:cNvPr descr=" " id="135" name="Google Shape;135;p5"/>
          <p:cNvPicPr preferRelativeResize="0"/>
          <p:nvPr/>
        </p:nvPicPr>
        <p:blipFill rotWithShape="1">
          <a:blip r:embed="rId27">
            <a:alphaModFix/>
          </a:blip>
          <a:srcRect b="0" l="0" r="0" t="0"/>
          <a:stretch/>
        </p:blipFill>
        <p:spPr>
          <a:xfrm>
            <a:off x="17585692" y="0"/>
            <a:ext cx="6801356" cy="4206477"/>
          </a:xfrm>
          <a:prstGeom prst="rect">
            <a:avLst/>
          </a:prstGeom>
          <a:noFill/>
          <a:ln>
            <a:noFill/>
          </a:ln>
        </p:spPr>
      </p:pic>
      <p:pic>
        <p:nvPicPr>
          <p:cNvPr descr=" " id="136" name="Google Shape;136;p5"/>
          <p:cNvPicPr preferRelativeResize="0"/>
          <p:nvPr/>
        </p:nvPicPr>
        <p:blipFill rotWithShape="1">
          <a:blip r:embed="rId28">
            <a:alphaModFix/>
          </a:blip>
          <a:srcRect b="0" l="0" r="0" t="0"/>
          <a:stretch/>
        </p:blipFill>
        <p:spPr>
          <a:xfrm>
            <a:off x="17515036" y="0"/>
            <a:ext cx="6872012" cy="4328843"/>
          </a:xfrm>
          <a:prstGeom prst="rect">
            <a:avLst/>
          </a:prstGeom>
          <a:noFill/>
          <a:ln>
            <a:noFill/>
          </a:ln>
        </p:spPr>
      </p:pic>
      <p:pic>
        <p:nvPicPr>
          <p:cNvPr descr=" " id="137" name="Google Shape;137;p5"/>
          <p:cNvPicPr preferRelativeResize="0"/>
          <p:nvPr/>
        </p:nvPicPr>
        <p:blipFill rotWithShape="1">
          <a:blip r:embed="rId29">
            <a:alphaModFix/>
          </a:blip>
          <a:srcRect b="0" l="0" r="0" t="0"/>
          <a:stretch/>
        </p:blipFill>
        <p:spPr>
          <a:xfrm>
            <a:off x="17444383" y="0"/>
            <a:ext cx="6942665" cy="4451209"/>
          </a:xfrm>
          <a:prstGeom prst="rect">
            <a:avLst/>
          </a:prstGeom>
          <a:noFill/>
          <a:ln>
            <a:noFill/>
          </a:ln>
        </p:spPr>
      </p:pic>
      <p:pic>
        <p:nvPicPr>
          <p:cNvPr descr=" " id="138" name="Google Shape;138;p5"/>
          <p:cNvPicPr preferRelativeResize="0"/>
          <p:nvPr/>
        </p:nvPicPr>
        <p:blipFill rotWithShape="1">
          <a:blip r:embed="rId30">
            <a:alphaModFix/>
          </a:blip>
          <a:srcRect b="0" l="0" r="0" t="0"/>
          <a:stretch/>
        </p:blipFill>
        <p:spPr>
          <a:xfrm>
            <a:off x="17373725" y="0"/>
            <a:ext cx="7013323" cy="4573575"/>
          </a:xfrm>
          <a:prstGeom prst="rect">
            <a:avLst/>
          </a:prstGeom>
          <a:noFill/>
          <a:ln>
            <a:noFill/>
          </a:ln>
        </p:spPr>
      </p:pic>
      <p:pic>
        <p:nvPicPr>
          <p:cNvPr descr=" " id="139" name="Google Shape;139;p5"/>
          <p:cNvPicPr preferRelativeResize="0"/>
          <p:nvPr/>
        </p:nvPicPr>
        <p:blipFill rotWithShape="1">
          <a:blip r:embed="rId31">
            <a:alphaModFix/>
          </a:blip>
          <a:srcRect b="0" l="0" r="0" t="0"/>
          <a:stretch/>
        </p:blipFill>
        <p:spPr>
          <a:xfrm>
            <a:off x="17303066" y="0"/>
            <a:ext cx="7083982" cy="4695941"/>
          </a:xfrm>
          <a:prstGeom prst="rect">
            <a:avLst/>
          </a:prstGeom>
          <a:noFill/>
          <a:ln>
            <a:noFill/>
          </a:ln>
        </p:spPr>
      </p:pic>
      <p:pic>
        <p:nvPicPr>
          <p:cNvPr descr=" " id="140" name="Google Shape;140;p5"/>
          <p:cNvPicPr preferRelativeResize="0"/>
          <p:nvPr/>
        </p:nvPicPr>
        <p:blipFill rotWithShape="1">
          <a:blip r:embed="rId32">
            <a:alphaModFix/>
          </a:blip>
          <a:srcRect b="0" l="0" r="0" t="0"/>
          <a:stretch/>
        </p:blipFill>
        <p:spPr>
          <a:xfrm>
            <a:off x="17232411" y="0"/>
            <a:ext cx="7154637" cy="4818307"/>
          </a:xfrm>
          <a:prstGeom prst="rect">
            <a:avLst/>
          </a:prstGeom>
          <a:noFill/>
          <a:ln>
            <a:noFill/>
          </a:ln>
        </p:spPr>
      </p:pic>
      <p:pic>
        <p:nvPicPr>
          <p:cNvPr descr=" " id="141" name="Google Shape;141;p5"/>
          <p:cNvPicPr preferRelativeResize="0"/>
          <p:nvPr/>
        </p:nvPicPr>
        <p:blipFill rotWithShape="1">
          <a:blip r:embed="rId33">
            <a:alphaModFix/>
          </a:blip>
          <a:srcRect b="0" l="0" r="0" t="0"/>
          <a:stretch/>
        </p:blipFill>
        <p:spPr>
          <a:xfrm>
            <a:off x="17161752" y="0"/>
            <a:ext cx="7225296" cy="4940674"/>
          </a:xfrm>
          <a:prstGeom prst="rect">
            <a:avLst/>
          </a:prstGeom>
          <a:noFill/>
          <a:ln>
            <a:noFill/>
          </a:ln>
        </p:spPr>
      </p:pic>
      <p:pic>
        <p:nvPicPr>
          <p:cNvPr descr=" " id="142" name="Google Shape;142;p5"/>
          <p:cNvPicPr preferRelativeResize="0"/>
          <p:nvPr/>
        </p:nvPicPr>
        <p:blipFill rotWithShape="1">
          <a:blip r:embed="rId34">
            <a:alphaModFix/>
          </a:blip>
          <a:srcRect b="0" l="0" r="0" t="0"/>
          <a:stretch/>
        </p:blipFill>
        <p:spPr>
          <a:xfrm>
            <a:off x="17091099" y="0"/>
            <a:ext cx="7295949" cy="5063040"/>
          </a:xfrm>
          <a:prstGeom prst="rect">
            <a:avLst/>
          </a:prstGeom>
          <a:noFill/>
          <a:ln>
            <a:noFill/>
          </a:ln>
        </p:spPr>
      </p:pic>
      <p:pic>
        <p:nvPicPr>
          <p:cNvPr descr=" " id="143" name="Google Shape;143;p5"/>
          <p:cNvPicPr preferRelativeResize="0"/>
          <p:nvPr/>
        </p:nvPicPr>
        <p:blipFill rotWithShape="1">
          <a:blip r:embed="rId35">
            <a:alphaModFix/>
          </a:blip>
          <a:srcRect b="0" l="0" r="0" t="0"/>
          <a:stretch/>
        </p:blipFill>
        <p:spPr>
          <a:xfrm>
            <a:off x="17020440" y="0"/>
            <a:ext cx="7366608" cy="5185406"/>
          </a:xfrm>
          <a:prstGeom prst="rect">
            <a:avLst/>
          </a:prstGeom>
          <a:noFill/>
          <a:ln>
            <a:noFill/>
          </a:ln>
        </p:spPr>
      </p:pic>
      <p:pic>
        <p:nvPicPr>
          <p:cNvPr descr=" " id="144" name="Google Shape;144;p5"/>
          <p:cNvPicPr preferRelativeResize="0"/>
          <p:nvPr/>
        </p:nvPicPr>
        <p:blipFill rotWithShape="1">
          <a:blip r:embed="rId36">
            <a:alphaModFix/>
          </a:blip>
          <a:srcRect b="0" l="0" r="0" t="0"/>
          <a:stretch/>
        </p:blipFill>
        <p:spPr>
          <a:xfrm>
            <a:off x="7493937" y="4216400"/>
            <a:ext cx="5194949" cy="6758116"/>
          </a:xfrm>
          <a:prstGeom prst="rect">
            <a:avLst/>
          </a:prstGeom>
          <a:noFill/>
          <a:ln>
            <a:noFill/>
          </a:ln>
        </p:spPr>
      </p:pic>
      <p:pic>
        <p:nvPicPr>
          <p:cNvPr descr=" " id="145" name="Google Shape;145;p5"/>
          <p:cNvPicPr preferRelativeResize="0"/>
          <p:nvPr/>
        </p:nvPicPr>
        <p:blipFill rotWithShape="1">
          <a:blip r:embed="rId6">
            <a:alphaModFix/>
          </a:blip>
          <a:srcRect b="0" l="0" r="0" t="0"/>
          <a:stretch/>
        </p:blipFill>
        <p:spPr>
          <a:xfrm rot="6300000">
            <a:off x="6624983" y="7065834"/>
            <a:ext cx="299045" cy="14177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sp>
        <p:nvSpPr>
          <p:cNvPr id="151" name="Google Shape;151;p6"/>
          <p:cNvSpPr/>
          <p:nvPr/>
        </p:nvSpPr>
        <p:spPr>
          <a:xfrm>
            <a:off x="1359077" y="1333500"/>
            <a:ext cx="55887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10000" u="none" cap="none" strike="noStrike">
                <a:solidFill>
                  <a:srgbClr val="000000"/>
                </a:solidFill>
                <a:latin typeface="Impact"/>
                <a:ea typeface="Impact"/>
                <a:cs typeface="Impact"/>
                <a:sym typeface="Impact"/>
              </a:rPr>
              <a:t>HOW FAR...</a:t>
            </a:r>
            <a:endParaRPr i="0" sz="10000" u="none" cap="none" strike="noStrike">
              <a:solidFill>
                <a:schemeClr val="dk1"/>
              </a:solidFill>
              <a:latin typeface="Impact"/>
              <a:ea typeface="Impact"/>
              <a:cs typeface="Impact"/>
              <a:sym typeface="Impact"/>
            </a:endParaRPr>
          </a:p>
        </p:txBody>
      </p:sp>
      <p:sp>
        <p:nvSpPr>
          <p:cNvPr id="152" name="Google Shape;152;p6"/>
          <p:cNvSpPr/>
          <p:nvPr/>
        </p:nvSpPr>
        <p:spPr>
          <a:xfrm>
            <a:off x="11609251" y="1409700"/>
            <a:ext cx="9767521" cy="1574800"/>
          </a:xfrm>
          <a:prstGeom prst="rect">
            <a:avLst/>
          </a:prstGeom>
          <a:noFill/>
          <a:ln>
            <a:noFill/>
          </a:ln>
        </p:spPr>
        <p:txBody>
          <a:bodyPr anchorCtr="0" anchor="t" bIns="0" lIns="0" spcFirstLastPara="1" rIns="0" wrap="square" tIns="0">
            <a:noAutofit/>
          </a:bodyPr>
          <a:lstStyle/>
          <a:p>
            <a:pPr indent="0" lvl="0" marL="0" marR="0" rtl="0" algn="l">
              <a:lnSpc>
                <a:spcPct val="160541"/>
              </a:lnSpc>
              <a:spcBef>
                <a:spcPts val="0"/>
              </a:spcBef>
              <a:spcAft>
                <a:spcPts val="0"/>
              </a:spcAft>
              <a:buClr>
                <a:srgbClr val="000000"/>
              </a:buClr>
              <a:buSzPts val="2400"/>
              <a:buFont typeface="Bricolage Grotesque"/>
              <a:buNone/>
            </a:pPr>
            <a:r>
              <a:rPr b="0" i="0" lang="en-US" sz="2400" u="none" cap="none" strike="noStrike">
                <a:solidFill>
                  <a:srgbClr val="000000"/>
                </a:solidFill>
                <a:latin typeface="Bricolage Grotesque"/>
                <a:ea typeface="Bricolage Grotesque"/>
                <a:cs typeface="Bricolage Grotesque"/>
                <a:sym typeface="Bricolage Grotesque"/>
              </a:rPr>
              <a:t> My design journey has been a fascinating evolution—from graphics designer to brand designer, then diving deep into product design and eventually stepping into the realm of design leadership.</a:t>
            </a:r>
            <a:endParaRPr b="0" i="0" sz="2400" u="none" cap="none" strike="noStrike">
              <a:solidFill>
                <a:schemeClr val="dk1"/>
              </a:solidFill>
              <a:latin typeface="Calibri"/>
              <a:ea typeface="Calibri"/>
              <a:cs typeface="Calibri"/>
              <a:sym typeface="Calibri"/>
            </a:endParaRPr>
          </a:p>
        </p:txBody>
      </p:sp>
      <p:sp>
        <p:nvSpPr>
          <p:cNvPr id="153" name="Google Shape;153;p6"/>
          <p:cNvSpPr/>
          <p:nvPr/>
        </p:nvSpPr>
        <p:spPr>
          <a:xfrm>
            <a:off x="1359070" y="11455400"/>
            <a:ext cx="11545743" cy="1066800"/>
          </a:xfrm>
          <a:prstGeom prst="rect">
            <a:avLst/>
          </a:prstGeom>
          <a:noFill/>
          <a:ln>
            <a:noFill/>
          </a:ln>
        </p:spPr>
        <p:txBody>
          <a:bodyPr anchorCtr="0" anchor="t" bIns="0" lIns="0" spcFirstLastPara="1" rIns="0" wrap="square" tIns="0">
            <a:noAutofit/>
          </a:bodyPr>
          <a:lstStyle/>
          <a:p>
            <a:pPr indent="0" lvl="0" marL="0" marR="0" rtl="0" algn="l">
              <a:lnSpc>
                <a:spcPct val="158333"/>
              </a:lnSpc>
              <a:spcBef>
                <a:spcPts val="0"/>
              </a:spcBef>
              <a:spcAft>
                <a:spcPts val="0"/>
              </a:spcAft>
              <a:buClr>
                <a:srgbClr val="000000"/>
              </a:buClr>
              <a:buSzPts val="2400"/>
              <a:buFont typeface="Bricolage Grotesque"/>
              <a:buNone/>
            </a:pPr>
            <a:r>
              <a:rPr b="0" i="0" lang="en-US" sz="2400" u="none" cap="none" strike="noStrike">
                <a:solidFill>
                  <a:srgbClr val="000000"/>
                </a:solidFill>
                <a:latin typeface="Bricolage Grotesque"/>
                <a:ea typeface="Bricolage Grotesque"/>
                <a:cs typeface="Bricolage Grotesque"/>
                <a:sym typeface="Bricolage Grotesque"/>
              </a:rPr>
              <a:t>I've had the incredible opportunity to collaborate on projects with renowned brands like Samsung, Sterling Bank, Meta, Cregital, Purelife Pharmacy, and Vivano. </a:t>
            </a:r>
            <a:endParaRPr b="0" i="0" sz="2400" u="none" cap="none" strike="noStrike">
              <a:solidFill>
                <a:schemeClr val="dk1"/>
              </a:solidFill>
              <a:latin typeface="Calibri"/>
              <a:ea typeface="Calibri"/>
              <a:cs typeface="Calibri"/>
              <a:sym typeface="Calibri"/>
            </a:endParaRPr>
          </a:p>
        </p:txBody>
      </p:sp>
      <p:pic>
        <p:nvPicPr>
          <p:cNvPr descr=" " id="154" name="Google Shape;154;p6"/>
          <p:cNvPicPr preferRelativeResize="0"/>
          <p:nvPr/>
        </p:nvPicPr>
        <p:blipFill rotWithShape="1">
          <a:blip r:embed="rId3">
            <a:alphaModFix/>
          </a:blip>
          <a:srcRect b="0" l="0" r="0" t="0"/>
          <a:stretch/>
        </p:blipFill>
        <p:spPr>
          <a:xfrm>
            <a:off x="15216502" y="10998200"/>
            <a:ext cx="2077907" cy="564578"/>
          </a:xfrm>
          <a:prstGeom prst="rect">
            <a:avLst/>
          </a:prstGeom>
          <a:noFill/>
          <a:ln>
            <a:noFill/>
          </a:ln>
        </p:spPr>
      </p:pic>
      <p:pic>
        <p:nvPicPr>
          <p:cNvPr descr=" " id="155" name="Google Shape;155;p6"/>
          <p:cNvPicPr preferRelativeResize="0"/>
          <p:nvPr/>
        </p:nvPicPr>
        <p:blipFill rotWithShape="1">
          <a:blip r:embed="rId4">
            <a:alphaModFix/>
          </a:blip>
          <a:srcRect b="0" l="0" r="0" t="0"/>
          <a:stretch/>
        </p:blipFill>
        <p:spPr>
          <a:xfrm>
            <a:off x="17869778" y="10909300"/>
            <a:ext cx="1504602" cy="742017"/>
          </a:xfrm>
          <a:prstGeom prst="rect">
            <a:avLst/>
          </a:prstGeom>
          <a:noFill/>
          <a:ln>
            <a:noFill/>
          </a:ln>
        </p:spPr>
      </p:pic>
      <p:pic>
        <p:nvPicPr>
          <p:cNvPr descr=" " id="156" name="Google Shape;156;p6"/>
          <p:cNvPicPr preferRelativeResize="0"/>
          <p:nvPr/>
        </p:nvPicPr>
        <p:blipFill rotWithShape="1">
          <a:blip r:embed="rId5">
            <a:alphaModFix/>
          </a:blip>
          <a:srcRect b="0" l="0" r="0" t="0"/>
          <a:stretch/>
        </p:blipFill>
        <p:spPr>
          <a:xfrm>
            <a:off x="15356219" y="11938000"/>
            <a:ext cx="1532176" cy="847737"/>
          </a:xfrm>
          <a:prstGeom prst="rect">
            <a:avLst/>
          </a:prstGeom>
          <a:noFill/>
          <a:ln>
            <a:noFill/>
          </a:ln>
        </p:spPr>
      </p:pic>
      <p:pic>
        <p:nvPicPr>
          <p:cNvPr descr=" " id="157" name="Google Shape;157;p6"/>
          <p:cNvPicPr preferRelativeResize="0"/>
          <p:nvPr/>
        </p:nvPicPr>
        <p:blipFill rotWithShape="1">
          <a:blip r:embed="rId6">
            <a:alphaModFix/>
          </a:blip>
          <a:srcRect b="0" l="0" r="0" t="0"/>
          <a:stretch/>
        </p:blipFill>
        <p:spPr>
          <a:xfrm>
            <a:off x="6998575" y="4127500"/>
            <a:ext cx="4902813" cy="5715000"/>
          </a:xfrm>
          <a:prstGeom prst="rect">
            <a:avLst/>
          </a:prstGeom>
          <a:noFill/>
          <a:ln>
            <a:noFill/>
          </a:ln>
        </p:spPr>
      </p:pic>
      <p:pic>
        <p:nvPicPr>
          <p:cNvPr descr=" " id="158" name="Google Shape;158;p6"/>
          <p:cNvPicPr preferRelativeResize="0"/>
          <p:nvPr/>
        </p:nvPicPr>
        <p:blipFill rotWithShape="1">
          <a:blip r:embed="rId7">
            <a:alphaModFix/>
          </a:blip>
          <a:srcRect b="0" l="0" r="0" t="0"/>
          <a:stretch/>
        </p:blipFill>
        <p:spPr>
          <a:xfrm>
            <a:off x="12079210" y="4127500"/>
            <a:ext cx="5220352" cy="6426200"/>
          </a:xfrm>
          <a:prstGeom prst="rect">
            <a:avLst/>
          </a:prstGeom>
          <a:noFill/>
          <a:ln>
            <a:noFill/>
          </a:ln>
        </p:spPr>
      </p:pic>
      <p:pic>
        <p:nvPicPr>
          <p:cNvPr descr=" " id="159" name="Google Shape;159;p6"/>
          <p:cNvPicPr preferRelativeResize="0"/>
          <p:nvPr/>
        </p:nvPicPr>
        <p:blipFill rotWithShape="1">
          <a:blip r:embed="rId8">
            <a:alphaModFix/>
          </a:blip>
          <a:srcRect b="0" l="0" r="0" t="0"/>
          <a:stretch/>
        </p:blipFill>
        <p:spPr>
          <a:xfrm>
            <a:off x="17490086" y="4025900"/>
            <a:ext cx="5588698" cy="5362928"/>
          </a:xfrm>
          <a:prstGeom prst="rect">
            <a:avLst/>
          </a:prstGeom>
          <a:noFill/>
          <a:ln>
            <a:noFill/>
          </a:ln>
        </p:spPr>
      </p:pic>
      <p:pic>
        <p:nvPicPr>
          <p:cNvPr descr=" " id="160" name="Google Shape;160;p6"/>
          <p:cNvPicPr preferRelativeResize="0"/>
          <p:nvPr/>
        </p:nvPicPr>
        <p:blipFill rotWithShape="1">
          <a:blip r:embed="rId9">
            <a:alphaModFix/>
          </a:blip>
          <a:srcRect b="0" l="0" r="0" t="0"/>
          <a:stretch/>
        </p:blipFill>
        <p:spPr>
          <a:xfrm>
            <a:off x="1359070" y="4229100"/>
            <a:ext cx="5410876" cy="3733800"/>
          </a:xfrm>
          <a:prstGeom prst="rect">
            <a:avLst/>
          </a:prstGeom>
          <a:noFill/>
          <a:ln>
            <a:noFill/>
          </a:ln>
        </p:spPr>
      </p:pic>
      <p:pic>
        <p:nvPicPr>
          <p:cNvPr descr=" " id="161" name="Google Shape;161;p6"/>
          <p:cNvPicPr preferRelativeResize="0"/>
          <p:nvPr/>
        </p:nvPicPr>
        <p:blipFill rotWithShape="1">
          <a:blip r:embed="rId10">
            <a:alphaModFix/>
          </a:blip>
          <a:srcRect b="0" l="0" r="0" t="0"/>
          <a:stretch/>
        </p:blipFill>
        <p:spPr>
          <a:xfrm>
            <a:off x="1359070" y="8153400"/>
            <a:ext cx="5410876" cy="2751029"/>
          </a:xfrm>
          <a:prstGeom prst="rect">
            <a:avLst/>
          </a:prstGeom>
          <a:noFill/>
          <a:ln>
            <a:noFill/>
          </a:ln>
        </p:spPr>
      </p:pic>
      <p:pic>
        <p:nvPicPr>
          <p:cNvPr descr=" " id="162" name="Google Shape;162;p6"/>
          <p:cNvPicPr preferRelativeResize="0"/>
          <p:nvPr/>
        </p:nvPicPr>
        <p:blipFill rotWithShape="1">
          <a:blip r:embed="rId11">
            <a:alphaModFix/>
          </a:blip>
          <a:srcRect b="0" l="0" r="0" t="0"/>
          <a:stretch/>
        </p:blipFill>
        <p:spPr>
          <a:xfrm>
            <a:off x="17723409" y="12141200"/>
            <a:ext cx="1702013" cy="431800"/>
          </a:xfrm>
          <a:prstGeom prst="rect">
            <a:avLst/>
          </a:prstGeom>
          <a:noFill/>
          <a:ln>
            <a:noFill/>
          </a:ln>
        </p:spPr>
      </p:pic>
      <p:pic>
        <p:nvPicPr>
          <p:cNvPr descr=" " id="163" name="Google Shape;163;p6"/>
          <p:cNvPicPr preferRelativeResize="0"/>
          <p:nvPr/>
        </p:nvPicPr>
        <p:blipFill rotWithShape="1">
          <a:blip r:embed="rId12">
            <a:alphaModFix/>
          </a:blip>
          <a:srcRect b="0" l="0" r="0" t="0"/>
          <a:stretch/>
        </p:blipFill>
        <p:spPr>
          <a:xfrm>
            <a:off x="19996994" y="12128500"/>
            <a:ext cx="1892537" cy="473075"/>
          </a:xfrm>
          <a:prstGeom prst="rect">
            <a:avLst/>
          </a:prstGeom>
          <a:noFill/>
          <a:ln>
            <a:noFill/>
          </a:ln>
        </p:spPr>
      </p:pic>
      <p:sp>
        <p:nvSpPr>
          <p:cNvPr id="164" name="Google Shape;164;p6"/>
          <p:cNvSpPr/>
          <p:nvPr/>
        </p:nvSpPr>
        <p:spPr>
          <a:xfrm>
            <a:off x="8301327" y="103941"/>
            <a:ext cx="1011000" cy="10110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7964310" y="-233033"/>
            <a:ext cx="1685100" cy="16848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7627294" y="-570005"/>
            <a:ext cx="2359200" cy="23589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7290276" y="-906979"/>
            <a:ext cx="3033000" cy="30327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6953262" y="-1243954"/>
            <a:ext cx="3707100" cy="37068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6616248" y="-1580927"/>
            <a:ext cx="4381200" cy="43806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6279231" y="-1917900"/>
            <a:ext cx="5055300" cy="50547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sp>
        <p:nvSpPr>
          <p:cNvPr id="176" name="Google Shape;176;p7"/>
          <p:cNvSpPr/>
          <p:nvPr/>
        </p:nvSpPr>
        <p:spPr>
          <a:xfrm>
            <a:off x="1613102" y="1993900"/>
            <a:ext cx="92088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10000" u="none" cap="none" strike="noStrike">
                <a:solidFill>
                  <a:srgbClr val="000000"/>
                </a:solidFill>
                <a:latin typeface="Impact"/>
                <a:ea typeface="Impact"/>
                <a:cs typeface="Impact"/>
                <a:sym typeface="Impact"/>
              </a:rPr>
              <a:t>MAIN POINTS OF THE TALK:</a:t>
            </a:r>
            <a:endParaRPr i="0" sz="10000" u="none" cap="none" strike="noStrike">
              <a:solidFill>
                <a:schemeClr val="dk1"/>
              </a:solidFill>
              <a:latin typeface="Impact"/>
              <a:ea typeface="Impact"/>
              <a:cs typeface="Impact"/>
              <a:sym typeface="Impact"/>
            </a:endParaRPr>
          </a:p>
        </p:txBody>
      </p:sp>
      <p:pic>
        <p:nvPicPr>
          <p:cNvPr descr=" " id="177" name="Google Shape;177;p7"/>
          <p:cNvPicPr preferRelativeResize="0"/>
          <p:nvPr/>
        </p:nvPicPr>
        <p:blipFill rotWithShape="1">
          <a:blip r:embed="rId3">
            <a:alphaModFix/>
          </a:blip>
          <a:srcRect b="0" l="0" r="0" t="0"/>
          <a:stretch/>
        </p:blipFill>
        <p:spPr>
          <a:xfrm>
            <a:off x="8827603" y="0"/>
            <a:ext cx="15559445" cy="13716000"/>
          </a:xfrm>
          <a:prstGeom prst="rect">
            <a:avLst/>
          </a:prstGeom>
          <a:noFill/>
          <a:ln>
            <a:noFill/>
          </a:ln>
        </p:spPr>
      </p:pic>
      <p:sp>
        <p:nvSpPr>
          <p:cNvPr id="178" name="Google Shape;178;p7"/>
          <p:cNvSpPr/>
          <p:nvPr/>
        </p:nvSpPr>
        <p:spPr>
          <a:xfrm>
            <a:off x="1613100" y="5770150"/>
            <a:ext cx="8445300" cy="7005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lang="en-US" sz="7200">
                <a:latin typeface="Bricolage Grotesque SemiBold"/>
                <a:ea typeface="Bricolage Grotesque SemiBold"/>
                <a:cs typeface="Bricolage Grotesque SemiBold"/>
                <a:sym typeface="Bricolage Grotesque SemiBold"/>
              </a:rPr>
              <a:t>1. Using Your Gut</a:t>
            </a:r>
            <a:endParaRPr i="0" sz="7200" u="none" cap="none" strike="noStrike">
              <a:solidFill>
                <a:srgbClr val="000000"/>
              </a:solidFill>
              <a:latin typeface="Bricolage Grotesque SemiBold"/>
              <a:ea typeface="Bricolage Grotesque SemiBold"/>
              <a:cs typeface="Bricolage Grotesque SemiBold"/>
              <a:sym typeface="Bricolage Grotesque SemiBold"/>
            </a:endParaRPr>
          </a:p>
          <a:p>
            <a:pPr indent="0" lvl="0" marL="0" rtl="0" algn="l">
              <a:spcBef>
                <a:spcPts val="0"/>
              </a:spcBef>
              <a:spcAft>
                <a:spcPts val="0"/>
              </a:spcAft>
              <a:buClr>
                <a:schemeClr val="dk1"/>
              </a:buClr>
              <a:buSzPts val="9600"/>
              <a:buFont typeface="Arial"/>
              <a:buNone/>
            </a:pPr>
            <a:r>
              <a:rPr lang="en-US" sz="7200">
                <a:solidFill>
                  <a:schemeClr val="dk1"/>
                </a:solidFill>
                <a:latin typeface="Bricolage Grotesque SemiBold"/>
                <a:ea typeface="Bricolage Grotesque SemiBold"/>
                <a:cs typeface="Bricolage Grotesque SemiBold"/>
                <a:sym typeface="Bricolage Grotesque SemiBold"/>
              </a:rPr>
              <a:t>2.Communication</a:t>
            </a:r>
            <a:endParaRPr sz="7200">
              <a:solidFill>
                <a:schemeClr val="dk1"/>
              </a:solidFill>
              <a:latin typeface="Bricolage Grotesque SemiBold"/>
              <a:ea typeface="Bricolage Grotesque SemiBold"/>
              <a:cs typeface="Bricolage Grotesque SemiBold"/>
              <a:sym typeface="Bricolage Grotesque SemiBold"/>
            </a:endParaRPr>
          </a:p>
          <a:p>
            <a:pPr indent="0" lvl="0" marL="0" rtl="0" algn="l">
              <a:spcBef>
                <a:spcPts val="0"/>
              </a:spcBef>
              <a:spcAft>
                <a:spcPts val="0"/>
              </a:spcAft>
              <a:buClr>
                <a:schemeClr val="dk1"/>
              </a:buClr>
              <a:buSzPts val="9600"/>
              <a:buFont typeface="Arial"/>
              <a:buNone/>
            </a:pPr>
            <a:r>
              <a:rPr lang="en-US" sz="7200">
                <a:solidFill>
                  <a:schemeClr val="dk1"/>
                </a:solidFill>
                <a:latin typeface="Bricolage Grotesque SemiBold"/>
                <a:ea typeface="Bricolage Grotesque SemiBold"/>
                <a:cs typeface="Bricolage Grotesque SemiBold"/>
                <a:sym typeface="Bricolage Grotesque SemiBold"/>
              </a:rPr>
              <a:t>3.Ownership</a:t>
            </a:r>
            <a:endParaRPr sz="7200">
              <a:solidFill>
                <a:schemeClr val="dk1"/>
              </a:solidFill>
              <a:latin typeface="Bricolage Grotesque SemiBold"/>
              <a:ea typeface="Bricolage Grotesque SemiBold"/>
              <a:cs typeface="Bricolage Grotesque SemiBold"/>
              <a:sym typeface="Bricolage Grotesque SemiBold"/>
            </a:endParaRPr>
          </a:p>
          <a:p>
            <a:pPr indent="0" lvl="0" marL="0" rtl="0" algn="l">
              <a:spcBef>
                <a:spcPts val="0"/>
              </a:spcBef>
              <a:spcAft>
                <a:spcPts val="0"/>
              </a:spcAft>
              <a:buClr>
                <a:schemeClr val="dk1"/>
              </a:buClr>
              <a:buSzPts val="9600"/>
              <a:buFont typeface="Arial"/>
              <a:buNone/>
            </a:pPr>
            <a:r>
              <a:rPr lang="en-US" sz="7200">
                <a:solidFill>
                  <a:schemeClr val="dk1"/>
                </a:solidFill>
                <a:latin typeface="Bricolage Grotesque SemiBold"/>
                <a:ea typeface="Bricolage Grotesque SemiBold"/>
                <a:cs typeface="Bricolage Grotesque SemiBold"/>
                <a:sym typeface="Bricolage Grotesque SemiBold"/>
              </a:rPr>
              <a:t>4.Collaboration</a:t>
            </a:r>
            <a:endParaRPr sz="7200">
              <a:solidFill>
                <a:schemeClr val="dk1"/>
              </a:solidFill>
              <a:latin typeface="Bricolage Grotesque SemiBold"/>
              <a:ea typeface="Bricolage Grotesque SemiBold"/>
              <a:cs typeface="Bricolage Grotesque SemiBold"/>
              <a:sym typeface="Bricolage Grotesque SemiBold"/>
            </a:endParaRPr>
          </a:p>
          <a:p>
            <a:pPr indent="0" lvl="0" marL="0" rtl="0" algn="l">
              <a:spcBef>
                <a:spcPts val="0"/>
              </a:spcBef>
              <a:spcAft>
                <a:spcPts val="0"/>
              </a:spcAft>
              <a:buClr>
                <a:schemeClr val="dk1"/>
              </a:buClr>
              <a:buSzPts val="9600"/>
              <a:buFont typeface="Arial"/>
              <a:buNone/>
            </a:pPr>
            <a:r>
              <a:t/>
            </a:r>
            <a:endParaRPr sz="7200">
              <a:solidFill>
                <a:schemeClr val="dk1"/>
              </a:solidFill>
              <a:latin typeface="Bricolage Grotesque SemiBold"/>
              <a:ea typeface="Bricolage Grotesque SemiBold"/>
              <a:cs typeface="Bricolage Grotesque SemiBold"/>
              <a:sym typeface="Bricolage Grotesque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3" name="Shape 183"/>
        <p:cNvGrpSpPr/>
        <p:nvPr/>
      </p:nvGrpSpPr>
      <p:grpSpPr>
        <a:xfrm>
          <a:off x="0" y="0"/>
          <a:ext cx="0" cy="0"/>
          <a:chOff x="0" y="0"/>
          <a:chExt cx="0" cy="0"/>
        </a:xfrm>
      </p:grpSpPr>
      <p:sp>
        <p:nvSpPr>
          <p:cNvPr id="184" name="Google Shape;184;p8"/>
          <p:cNvSpPr/>
          <p:nvPr/>
        </p:nvSpPr>
        <p:spPr>
          <a:xfrm>
            <a:off x="2502224" y="2870200"/>
            <a:ext cx="92544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1. USING YOUR GUT</a:t>
            </a:r>
            <a:endParaRPr i="0" sz="9600" u="none" cap="none" strike="noStrike">
              <a:solidFill>
                <a:schemeClr val="dk1"/>
              </a:solidFill>
              <a:latin typeface="Impact"/>
              <a:ea typeface="Impact"/>
              <a:cs typeface="Impact"/>
              <a:sym typeface="Impact"/>
            </a:endParaRPr>
          </a:p>
        </p:txBody>
      </p:sp>
      <p:sp>
        <p:nvSpPr>
          <p:cNvPr id="185" name="Google Shape;185;p8"/>
          <p:cNvSpPr/>
          <p:nvPr/>
        </p:nvSpPr>
        <p:spPr>
          <a:xfrm>
            <a:off x="7519340" y="5651500"/>
            <a:ext cx="12511064" cy="5232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4800"/>
              <a:buFont typeface="Bricolage Grotesque"/>
              <a:buNone/>
            </a:pPr>
            <a:r>
              <a:rPr b="0" i="0" lang="en-US" sz="4800" u="none" cap="none" strike="noStrike">
                <a:solidFill>
                  <a:srgbClr val="000000"/>
                </a:solidFill>
                <a:latin typeface="Bricolage Grotesque"/>
                <a:ea typeface="Bricolage Grotesque"/>
                <a:cs typeface="Bricolage Grotesque"/>
                <a:sym typeface="Bricolage Grotesque"/>
              </a:rPr>
              <a:t>Sometimes clarity is crystal clear; other times, your thoughts are clouded with uncertainty. But here's the thing: </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do it anyway. </a:t>
            </a:r>
            <a:r>
              <a:rPr b="0" i="0" lang="en-US" sz="4800" u="none" cap="none" strike="noStrike">
                <a:solidFill>
                  <a:srgbClr val="000000"/>
                </a:solidFill>
                <a:latin typeface="Bricolage Grotesque"/>
                <a:ea typeface="Bricolage Grotesque"/>
                <a:cs typeface="Bricolage Grotesque"/>
                <a:sym typeface="Bricolage Grotesque"/>
              </a:rPr>
              <a:t>Trust your instincts, even when shadows loom. </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The best decisions often come from that gut feeling.</a:t>
            </a:r>
            <a:endParaRPr b="0" i="0" sz="4800" u="none" cap="none" strike="noStrike">
              <a:solidFill>
                <a:schemeClr val="dk1"/>
              </a:solidFill>
              <a:latin typeface="Calibri"/>
              <a:ea typeface="Calibri"/>
              <a:cs typeface="Calibri"/>
              <a:sym typeface="Calibri"/>
            </a:endParaRPr>
          </a:p>
        </p:txBody>
      </p:sp>
      <p:pic>
        <p:nvPicPr>
          <p:cNvPr descr=" " id="186" name="Google Shape;186;p8"/>
          <p:cNvPicPr preferRelativeResize="0"/>
          <p:nvPr/>
        </p:nvPicPr>
        <p:blipFill rotWithShape="1">
          <a:blip r:embed="rId3">
            <a:alphaModFix/>
          </a:blip>
          <a:srcRect b="0" l="0" r="0" t="0"/>
          <a:stretch/>
        </p:blipFill>
        <p:spPr>
          <a:xfrm>
            <a:off x="17460515" y="0"/>
            <a:ext cx="6926533" cy="2822515"/>
          </a:xfrm>
          <a:prstGeom prst="rect">
            <a:avLst/>
          </a:prstGeom>
          <a:noFill/>
          <a:ln>
            <a:noFill/>
          </a:ln>
        </p:spPr>
      </p:pic>
      <p:pic>
        <p:nvPicPr>
          <p:cNvPr descr=" " id="187" name="Google Shape;187;p8"/>
          <p:cNvPicPr preferRelativeResize="0"/>
          <p:nvPr/>
        </p:nvPicPr>
        <p:blipFill rotWithShape="1">
          <a:blip r:embed="rId4">
            <a:alphaModFix/>
          </a:blip>
          <a:srcRect b="0" l="0" r="0" t="0"/>
          <a:stretch/>
        </p:blipFill>
        <p:spPr>
          <a:xfrm>
            <a:off x="17388145" y="0"/>
            <a:ext cx="6998903" cy="2947851"/>
          </a:xfrm>
          <a:prstGeom prst="rect">
            <a:avLst/>
          </a:prstGeom>
          <a:noFill/>
          <a:ln>
            <a:noFill/>
          </a:ln>
        </p:spPr>
      </p:pic>
      <p:pic>
        <p:nvPicPr>
          <p:cNvPr descr=" " id="188" name="Google Shape;188;p8"/>
          <p:cNvPicPr preferRelativeResize="0"/>
          <p:nvPr/>
        </p:nvPicPr>
        <p:blipFill rotWithShape="1">
          <a:blip r:embed="rId5">
            <a:alphaModFix/>
          </a:blip>
          <a:srcRect b="0" l="0" r="0" t="0"/>
          <a:stretch/>
        </p:blipFill>
        <p:spPr>
          <a:xfrm>
            <a:off x="17315780" y="0"/>
            <a:ext cx="7071268" cy="3073183"/>
          </a:xfrm>
          <a:prstGeom prst="rect">
            <a:avLst/>
          </a:prstGeom>
          <a:noFill/>
          <a:ln>
            <a:noFill/>
          </a:ln>
        </p:spPr>
      </p:pic>
      <p:pic>
        <p:nvPicPr>
          <p:cNvPr descr=" " id="189" name="Google Shape;189;p8"/>
          <p:cNvPicPr preferRelativeResize="0"/>
          <p:nvPr/>
        </p:nvPicPr>
        <p:blipFill rotWithShape="1">
          <a:blip r:embed="rId6">
            <a:alphaModFix/>
          </a:blip>
          <a:srcRect b="0" l="0" r="0" t="0"/>
          <a:stretch/>
        </p:blipFill>
        <p:spPr>
          <a:xfrm>
            <a:off x="17243404" y="0"/>
            <a:ext cx="7143644" cy="3198515"/>
          </a:xfrm>
          <a:prstGeom prst="rect">
            <a:avLst/>
          </a:prstGeom>
          <a:noFill/>
          <a:ln>
            <a:noFill/>
          </a:ln>
        </p:spPr>
      </p:pic>
      <p:pic>
        <p:nvPicPr>
          <p:cNvPr descr=" " id="190" name="Google Shape;190;p8"/>
          <p:cNvPicPr preferRelativeResize="0"/>
          <p:nvPr/>
        </p:nvPicPr>
        <p:blipFill rotWithShape="1">
          <a:blip r:embed="rId7">
            <a:alphaModFix/>
          </a:blip>
          <a:srcRect b="0" l="0" r="0" t="0"/>
          <a:stretch/>
        </p:blipFill>
        <p:spPr>
          <a:xfrm>
            <a:off x="17171039" y="0"/>
            <a:ext cx="7216009" cy="3323848"/>
          </a:xfrm>
          <a:prstGeom prst="rect">
            <a:avLst/>
          </a:prstGeom>
          <a:noFill/>
          <a:ln>
            <a:noFill/>
          </a:ln>
        </p:spPr>
      </p:pic>
      <p:pic>
        <p:nvPicPr>
          <p:cNvPr descr=" " id="191" name="Google Shape;191;p8"/>
          <p:cNvPicPr preferRelativeResize="0"/>
          <p:nvPr/>
        </p:nvPicPr>
        <p:blipFill rotWithShape="1">
          <a:blip r:embed="rId8">
            <a:alphaModFix/>
          </a:blip>
          <a:srcRect b="0" l="0" r="0" t="0"/>
          <a:stretch/>
        </p:blipFill>
        <p:spPr>
          <a:xfrm>
            <a:off x="17098656" y="0"/>
            <a:ext cx="7288392" cy="3449183"/>
          </a:xfrm>
          <a:prstGeom prst="rect">
            <a:avLst/>
          </a:prstGeom>
          <a:noFill/>
          <a:ln>
            <a:noFill/>
          </a:ln>
        </p:spPr>
      </p:pic>
      <p:pic>
        <p:nvPicPr>
          <p:cNvPr descr=" " id="192" name="Google Shape;192;p8"/>
          <p:cNvPicPr preferRelativeResize="0"/>
          <p:nvPr/>
        </p:nvPicPr>
        <p:blipFill rotWithShape="1">
          <a:blip r:embed="rId9">
            <a:alphaModFix/>
          </a:blip>
          <a:srcRect b="0" l="0" r="0" t="0"/>
          <a:stretch/>
        </p:blipFill>
        <p:spPr>
          <a:xfrm>
            <a:off x="17026304" y="0"/>
            <a:ext cx="7360744" cy="3574517"/>
          </a:xfrm>
          <a:prstGeom prst="rect">
            <a:avLst/>
          </a:prstGeom>
          <a:noFill/>
          <a:ln>
            <a:noFill/>
          </a:ln>
        </p:spPr>
      </p:pic>
      <p:pic>
        <p:nvPicPr>
          <p:cNvPr descr=" " id="193" name="Google Shape;193;p8"/>
          <p:cNvPicPr preferRelativeResize="0"/>
          <p:nvPr/>
        </p:nvPicPr>
        <p:blipFill rotWithShape="1">
          <a:blip r:embed="rId10">
            <a:alphaModFix/>
          </a:blip>
          <a:srcRect b="0" l="0" r="0" t="0"/>
          <a:stretch/>
        </p:blipFill>
        <p:spPr>
          <a:xfrm>
            <a:off x="16953934" y="0"/>
            <a:ext cx="7433114" cy="3699845"/>
          </a:xfrm>
          <a:prstGeom prst="rect">
            <a:avLst/>
          </a:prstGeom>
          <a:noFill/>
          <a:ln>
            <a:noFill/>
          </a:ln>
        </p:spPr>
      </p:pic>
      <p:pic>
        <p:nvPicPr>
          <p:cNvPr descr=" " id="194" name="Google Shape;194;p8"/>
          <p:cNvPicPr preferRelativeResize="0"/>
          <p:nvPr/>
        </p:nvPicPr>
        <p:blipFill rotWithShape="1">
          <a:blip r:embed="rId11">
            <a:alphaModFix/>
          </a:blip>
          <a:srcRect b="0" l="0" r="0" t="0"/>
          <a:stretch/>
        </p:blipFill>
        <p:spPr>
          <a:xfrm>
            <a:off x="16881557" y="0"/>
            <a:ext cx="7505491" cy="3825180"/>
          </a:xfrm>
          <a:prstGeom prst="rect">
            <a:avLst/>
          </a:prstGeom>
          <a:noFill/>
          <a:ln>
            <a:noFill/>
          </a:ln>
        </p:spPr>
      </p:pic>
      <p:pic>
        <p:nvPicPr>
          <p:cNvPr descr=" " id="195" name="Google Shape;195;p8"/>
          <p:cNvPicPr preferRelativeResize="0"/>
          <p:nvPr/>
        </p:nvPicPr>
        <p:blipFill rotWithShape="1">
          <a:blip r:embed="rId12">
            <a:alphaModFix/>
          </a:blip>
          <a:srcRect b="0" l="0" r="0" t="0"/>
          <a:stretch/>
        </p:blipFill>
        <p:spPr>
          <a:xfrm>
            <a:off x="16809193" y="0"/>
            <a:ext cx="7577855" cy="3950514"/>
          </a:xfrm>
          <a:prstGeom prst="rect">
            <a:avLst/>
          </a:prstGeom>
          <a:noFill/>
          <a:ln>
            <a:noFill/>
          </a:ln>
        </p:spPr>
      </p:pic>
      <p:pic>
        <p:nvPicPr>
          <p:cNvPr descr=" " id="196" name="Google Shape;196;p8"/>
          <p:cNvPicPr preferRelativeResize="0"/>
          <p:nvPr/>
        </p:nvPicPr>
        <p:blipFill rotWithShape="1">
          <a:blip r:embed="rId13">
            <a:alphaModFix/>
          </a:blip>
          <a:srcRect b="0" l="0" r="0" t="0"/>
          <a:stretch/>
        </p:blipFill>
        <p:spPr>
          <a:xfrm>
            <a:off x="16736810" y="0"/>
            <a:ext cx="7650238" cy="4075846"/>
          </a:xfrm>
          <a:prstGeom prst="rect">
            <a:avLst/>
          </a:prstGeom>
          <a:noFill/>
          <a:ln>
            <a:noFill/>
          </a:ln>
        </p:spPr>
      </p:pic>
      <p:pic>
        <p:nvPicPr>
          <p:cNvPr descr=" " id="197" name="Google Shape;197;p8"/>
          <p:cNvPicPr preferRelativeResize="0"/>
          <p:nvPr/>
        </p:nvPicPr>
        <p:blipFill rotWithShape="1">
          <a:blip r:embed="rId14">
            <a:alphaModFix/>
          </a:blip>
          <a:srcRect b="0" l="0" r="0" t="0"/>
          <a:stretch/>
        </p:blipFill>
        <p:spPr>
          <a:xfrm>
            <a:off x="16664452" y="0"/>
            <a:ext cx="7722596" cy="4201178"/>
          </a:xfrm>
          <a:prstGeom prst="rect">
            <a:avLst/>
          </a:prstGeom>
          <a:noFill/>
          <a:ln>
            <a:noFill/>
          </a:ln>
        </p:spPr>
      </p:pic>
      <p:pic>
        <p:nvPicPr>
          <p:cNvPr descr=" " id="198" name="Google Shape;198;p8"/>
          <p:cNvPicPr preferRelativeResize="0"/>
          <p:nvPr/>
        </p:nvPicPr>
        <p:blipFill rotWithShape="1">
          <a:blip r:embed="rId15">
            <a:alphaModFix/>
          </a:blip>
          <a:srcRect b="0" l="0" r="0" t="0"/>
          <a:stretch/>
        </p:blipFill>
        <p:spPr>
          <a:xfrm>
            <a:off x="16592081" y="0"/>
            <a:ext cx="7794967" cy="4326511"/>
          </a:xfrm>
          <a:prstGeom prst="rect">
            <a:avLst/>
          </a:prstGeom>
          <a:noFill/>
          <a:ln>
            <a:noFill/>
          </a:ln>
        </p:spPr>
      </p:pic>
      <p:pic>
        <p:nvPicPr>
          <p:cNvPr descr=" " id="199" name="Google Shape;199;p8"/>
          <p:cNvPicPr preferRelativeResize="0"/>
          <p:nvPr/>
        </p:nvPicPr>
        <p:blipFill rotWithShape="1">
          <a:blip r:embed="rId16">
            <a:alphaModFix/>
          </a:blip>
          <a:srcRect b="0" l="0" r="0" t="0"/>
          <a:stretch/>
        </p:blipFill>
        <p:spPr>
          <a:xfrm>
            <a:off x="16519705" y="0"/>
            <a:ext cx="7867343" cy="4451843"/>
          </a:xfrm>
          <a:prstGeom prst="rect">
            <a:avLst/>
          </a:prstGeom>
          <a:noFill/>
          <a:ln>
            <a:noFill/>
          </a:ln>
        </p:spPr>
      </p:pic>
      <p:pic>
        <p:nvPicPr>
          <p:cNvPr descr=" " id="200" name="Google Shape;200;p8"/>
          <p:cNvPicPr preferRelativeResize="0"/>
          <p:nvPr/>
        </p:nvPicPr>
        <p:blipFill rotWithShape="1">
          <a:blip r:embed="rId17">
            <a:alphaModFix/>
          </a:blip>
          <a:srcRect b="0" l="0" r="0" t="0"/>
          <a:stretch/>
        </p:blipFill>
        <p:spPr>
          <a:xfrm>
            <a:off x="16447340" y="0"/>
            <a:ext cx="7939708" cy="4577180"/>
          </a:xfrm>
          <a:prstGeom prst="rect">
            <a:avLst/>
          </a:prstGeom>
          <a:noFill/>
          <a:ln>
            <a:noFill/>
          </a:ln>
        </p:spPr>
      </p:pic>
      <p:pic>
        <p:nvPicPr>
          <p:cNvPr descr=" " id="201" name="Google Shape;201;p8"/>
          <p:cNvPicPr preferRelativeResize="0"/>
          <p:nvPr/>
        </p:nvPicPr>
        <p:blipFill rotWithShape="1">
          <a:blip r:embed="rId18">
            <a:alphaModFix/>
          </a:blip>
          <a:srcRect b="0" l="0" r="0" t="0"/>
          <a:stretch/>
        </p:blipFill>
        <p:spPr>
          <a:xfrm>
            <a:off x="16376681" y="0"/>
            <a:ext cx="8010367" cy="4699546"/>
          </a:xfrm>
          <a:prstGeom prst="rect">
            <a:avLst/>
          </a:prstGeom>
          <a:noFill/>
          <a:ln>
            <a:noFill/>
          </a:ln>
        </p:spPr>
      </p:pic>
      <p:pic>
        <p:nvPicPr>
          <p:cNvPr descr=" " id="202" name="Google Shape;202;p8"/>
          <p:cNvPicPr preferRelativeResize="0"/>
          <p:nvPr/>
        </p:nvPicPr>
        <p:blipFill rotWithShape="1">
          <a:blip r:embed="rId19">
            <a:alphaModFix/>
          </a:blip>
          <a:srcRect b="0" l="0" r="0" t="0"/>
          <a:stretch/>
        </p:blipFill>
        <p:spPr>
          <a:xfrm>
            <a:off x="16306029" y="0"/>
            <a:ext cx="8081019" cy="4821912"/>
          </a:xfrm>
          <a:prstGeom prst="rect">
            <a:avLst/>
          </a:prstGeom>
          <a:noFill/>
          <a:ln>
            <a:noFill/>
          </a:ln>
        </p:spPr>
      </p:pic>
      <p:pic>
        <p:nvPicPr>
          <p:cNvPr descr=" " id="203" name="Google Shape;203;p8"/>
          <p:cNvPicPr preferRelativeResize="0"/>
          <p:nvPr/>
        </p:nvPicPr>
        <p:blipFill rotWithShape="1">
          <a:blip r:embed="rId20">
            <a:alphaModFix/>
          </a:blip>
          <a:srcRect b="0" l="0" r="0" t="0"/>
          <a:stretch/>
        </p:blipFill>
        <p:spPr>
          <a:xfrm>
            <a:off x="16235364" y="0"/>
            <a:ext cx="8151684" cy="4944278"/>
          </a:xfrm>
          <a:prstGeom prst="rect">
            <a:avLst/>
          </a:prstGeom>
          <a:noFill/>
          <a:ln>
            <a:noFill/>
          </a:ln>
        </p:spPr>
      </p:pic>
      <p:pic>
        <p:nvPicPr>
          <p:cNvPr descr=" " id="204" name="Google Shape;204;p8"/>
          <p:cNvPicPr preferRelativeResize="0"/>
          <p:nvPr/>
        </p:nvPicPr>
        <p:blipFill rotWithShape="1">
          <a:blip r:embed="rId21">
            <a:alphaModFix/>
          </a:blip>
          <a:srcRect b="0" l="0" r="0" t="0"/>
          <a:stretch/>
        </p:blipFill>
        <p:spPr>
          <a:xfrm>
            <a:off x="16164711" y="0"/>
            <a:ext cx="8222337" cy="5066644"/>
          </a:xfrm>
          <a:prstGeom prst="rect">
            <a:avLst/>
          </a:prstGeom>
          <a:noFill/>
          <a:ln>
            <a:noFill/>
          </a:ln>
        </p:spPr>
      </p:pic>
      <p:pic>
        <p:nvPicPr>
          <p:cNvPr descr=" " id="205" name="Google Shape;205;p8"/>
          <p:cNvPicPr preferRelativeResize="0"/>
          <p:nvPr/>
        </p:nvPicPr>
        <p:blipFill rotWithShape="1">
          <a:blip r:embed="rId22">
            <a:alphaModFix/>
          </a:blip>
          <a:srcRect b="0" l="0" r="0" t="0"/>
          <a:stretch/>
        </p:blipFill>
        <p:spPr>
          <a:xfrm>
            <a:off x="16094059" y="0"/>
            <a:ext cx="8292989" cy="5189010"/>
          </a:xfrm>
          <a:prstGeom prst="rect">
            <a:avLst/>
          </a:prstGeom>
          <a:noFill/>
          <a:ln>
            <a:noFill/>
          </a:ln>
        </p:spPr>
      </p:pic>
      <p:pic>
        <p:nvPicPr>
          <p:cNvPr descr=" " id="206" name="Google Shape;206;p8"/>
          <p:cNvPicPr preferRelativeResize="0"/>
          <p:nvPr/>
        </p:nvPicPr>
        <p:blipFill rotWithShape="1">
          <a:blip r:embed="rId23">
            <a:alphaModFix/>
          </a:blip>
          <a:srcRect b="0" l="0" r="0" t="0"/>
          <a:stretch/>
        </p:blipFill>
        <p:spPr>
          <a:xfrm>
            <a:off x="16023394" y="0"/>
            <a:ext cx="8308085" cy="5311377"/>
          </a:xfrm>
          <a:prstGeom prst="rect">
            <a:avLst/>
          </a:prstGeom>
          <a:noFill/>
          <a:ln>
            <a:noFill/>
          </a:ln>
        </p:spPr>
      </p:pic>
      <p:pic>
        <p:nvPicPr>
          <p:cNvPr descr=" " id="207" name="Google Shape;207;p8"/>
          <p:cNvPicPr preferRelativeResize="0"/>
          <p:nvPr/>
        </p:nvPicPr>
        <p:blipFill rotWithShape="1">
          <a:blip r:embed="rId24">
            <a:alphaModFix/>
          </a:blip>
          <a:srcRect b="0" l="0" r="0" t="0"/>
          <a:stretch/>
        </p:blipFill>
        <p:spPr>
          <a:xfrm>
            <a:off x="15952741" y="0"/>
            <a:ext cx="8308085" cy="5433743"/>
          </a:xfrm>
          <a:prstGeom prst="rect">
            <a:avLst/>
          </a:prstGeom>
          <a:noFill/>
          <a:ln>
            <a:noFill/>
          </a:ln>
        </p:spPr>
      </p:pic>
      <p:pic>
        <p:nvPicPr>
          <p:cNvPr descr=" " id="208" name="Google Shape;208;p8"/>
          <p:cNvPicPr preferRelativeResize="0"/>
          <p:nvPr/>
        </p:nvPicPr>
        <p:blipFill rotWithShape="1">
          <a:blip r:embed="rId25">
            <a:alphaModFix/>
          </a:blip>
          <a:srcRect b="0" l="0" r="0" t="0"/>
          <a:stretch/>
        </p:blipFill>
        <p:spPr>
          <a:xfrm>
            <a:off x="15882089" y="0"/>
            <a:ext cx="8308085" cy="5556109"/>
          </a:xfrm>
          <a:prstGeom prst="rect">
            <a:avLst/>
          </a:prstGeom>
          <a:noFill/>
          <a:ln>
            <a:noFill/>
          </a:ln>
        </p:spPr>
      </p:pic>
      <p:pic>
        <p:nvPicPr>
          <p:cNvPr descr=" " id="209" name="Google Shape;209;p8"/>
          <p:cNvPicPr preferRelativeResize="0"/>
          <p:nvPr/>
        </p:nvPicPr>
        <p:blipFill rotWithShape="1">
          <a:blip r:embed="rId26">
            <a:alphaModFix/>
          </a:blip>
          <a:srcRect b="0" l="0" r="0" t="0"/>
          <a:stretch/>
        </p:blipFill>
        <p:spPr>
          <a:xfrm>
            <a:off x="15811430" y="32974"/>
            <a:ext cx="8308085" cy="5645501"/>
          </a:xfrm>
          <a:prstGeom prst="rect">
            <a:avLst/>
          </a:prstGeom>
          <a:noFill/>
          <a:ln>
            <a:noFill/>
          </a:ln>
        </p:spPr>
      </p:pic>
      <p:pic>
        <p:nvPicPr>
          <p:cNvPr descr=" " id="210" name="Google Shape;210;p8"/>
          <p:cNvPicPr preferRelativeResize="0"/>
          <p:nvPr/>
        </p:nvPicPr>
        <p:blipFill rotWithShape="1">
          <a:blip r:embed="rId27">
            <a:alphaModFix/>
          </a:blip>
          <a:srcRect b="0" l="0" r="0" t="0"/>
          <a:stretch/>
        </p:blipFill>
        <p:spPr>
          <a:xfrm>
            <a:off x="15740771" y="155340"/>
            <a:ext cx="8308085" cy="5645501"/>
          </a:xfrm>
          <a:prstGeom prst="rect">
            <a:avLst/>
          </a:prstGeom>
          <a:noFill/>
          <a:ln>
            <a:noFill/>
          </a:ln>
        </p:spPr>
      </p:pic>
      <p:pic>
        <p:nvPicPr>
          <p:cNvPr descr=" " id="211" name="Google Shape;211;p8"/>
          <p:cNvPicPr preferRelativeResize="0"/>
          <p:nvPr/>
        </p:nvPicPr>
        <p:blipFill rotWithShape="1">
          <a:blip r:embed="rId28">
            <a:alphaModFix/>
          </a:blip>
          <a:srcRect b="0" l="0" r="0" t="0"/>
          <a:stretch/>
        </p:blipFill>
        <p:spPr>
          <a:xfrm>
            <a:off x="15670112" y="277706"/>
            <a:ext cx="8308085" cy="5645501"/>
          </a:xfrm>
          <a:prstGeom prst="rect">
            <a:avLst/>
          </a:prstGeom>
          <a:noFill/>
          <a:ln>
            <a:noFill/>
          </a:ln>
        </p:spPr>
      </p:pic>
      <p:pic>
        <p:nvPicPr>
          <p:cNvPr descr=" " id="212" name="Google Shape;212;p8"/>
          <p:cNvPicPr preferRelativeResize="0"/>
          <p:nvPr/>
        </p:nvPicPr>
        <p:blipFill rotWithShape="1">
          <a:blip r:embed="rId29">
            <a:alphaModFix/>
          </a:blip>
          <a:srcRect b="0" l="0" r="0" t="0"/>
          <a:stretch/>
        </p:blipFill>
        <p:spPr>
          <a:xfrm>
            <a:off x="15599453" y="400072"/>
            <a:ext cx="8308085" cy="5645501"/>
          </a:xfrm>
          <a:prstGeom prst="rect">
            <a:avLst/>
          </a:prstGeom>
          <a:noFill/>
          <a:ln>
            <a:noFill/>
          </a:ln>
        </p:spPr>
      </p:pic>
      <p:pic>
        <p:nvPicPr>
          <p:cNvPr descr=" " id="213" name="Google Shape;213;p8"/>
          <p:cNvPicPr preferRelativeResize="0"/>
          <p:nvPr/>
        </p:nvPicPr>
        <p:blipFill rotWithShape="1">
          <a:blip r:embed="rId30">
            <a:alphaModFix/>
          </a:blip>
          <a:srcRect b="0" l="0" r="0" t="0"/>
          <a:stretch/>
        </p:blipFill>
        <p:spPr>
          <a:xfrm>
            <a:off x="15528801" y="522439"/>
            <a:ext cx="8308085" cy="5645501"/>
          </a:xfrm>
          <a:prstGeom prst="rect">
            <a:avLst/>
          </a:prstGeom>
          <a:noFill/>
          <a:ln>
            <a:noFill/>
          </a:ln>
        </p:spPr>
      </p:pic>
      <p:pic>
        <p:nvPicPr>
          <p:cNvPr descr=" " id="214" name="Google Shape;214;p8"/>
          <p:cNvPicPr preferRelativeResize="0"/>
          <p:nvPr/>
        </p:nvPicPr>
        <p:blipFill rotWithShape="1">
          <a:blip r:embed="rId31">
            <a:alphaModFix/>
          </a:blip>
          <a:srcRect b="0" l="0" r="0" t="0"/>
          <a:stretch/>
        </p:blipFill>
        <p:spPr>
          <a:xfrm>
            <a:off x="15458142" y="644805"/>
            <a:ext cx="8308085" cy="5645501"/>
          </a:xfrm>
          <a:prstGeom prst="rect">
            <a:avLst/>
          </a:prstGeom>
          <a:noFill/>
          <a:ln>
            <a:noFill/>
          </a:ln>
        </p:spPr>
      </p:pic>
      <p:pic>
        <p:nvPicPr>
          <p:cNvPr descr=" " id="215" name="Google Shape;215;p8"/>
          <p:cNvPicPr preferRelativeResize="0"/>
          <p:nvPr/>
        </p:nvPicPr>
        <p:blipFill rotWithShape="1">
          <a:blip r:embed="rId32">
            <a:alphaModFix/>
          </a:blip>
          <a:srcRect b="0" l="0" r="0" t="0"/>
          <a:stretch/>
        </p:blipFill>
        <p:spPr>
          <a:xfrm>
            <a:off x="0" y="5393914"/>
            <a:ext cx="6741622" cy="5645500"/>
          </a:xfrm>
          <a:prstGeom prst="rect">
            <a:avLst/>
          </a:prstGeom>
          <a:noFill/>
          <a:ln>
            <a:noFill/>
          </a:ln>
        </p:spPr>
      </p:pic>
      <p:pic>
        <p:nvPicPr>
          <p:cNvPr descr=" " id="216" name="Google Shape;216;p8"/>
          <p:cNvPicPr preferRelativeResize="0"/>
          <p:nvPr/>
        </p:nvPicPr>
        <p:blipFill rotWithShape="1">
          <a:blip r:embed="rId33">
            <a:alphaModFix/>
          </a:blip>
          <a:srcRect b="0" l="0" r="0" t="0"/>
          <a:stretch/>
        </p:blipFill>
        <p:spPr>
          <a:xfrm>
            <a:off x="0" y="5519251"/>
            <a:ext cx="6669251" cy="5645500"/>
          </a:xfrm>
          <a:prstGeom prst="rect">
            <a:avLst/>
          </a:prstGeom>
          <a:noFill/>
          <a:ln>
            <a:noFill/>
          </a:ln>
        </p:spPr>
      </p:pic>
      <p:pic>
        <p:nvPicPr>
          <p:cNvPr descr=" " id="217" name="Google Shape;217;p8"/>
          <p:cNvPicPr preferRelativeResize="0"/>
          <p:nvPr/>
        </p:nvPicPr>
        <p:blipFill rotWithShape="1">
          <a:blip r:embed="rId34">
            <a:alphaModFix/>
          </a:blip>
          <a:srcRect b="0" l="0" r="0" t="0"/>
          <a:stretch/>
        </p:blipFill>
        <p:spPr>
          <a:xfrm>
            <a:off x="0" y="5644583"/>
            <a:ext cx="6596887" cy="5645500"/>
          </a:xfrm>
          <a:prstGeom prst="rect">
            <a:avLst/>
          </a:prstGeom>
          <a:noFill/>
          <a:ln>
            <a:noFill/>
          </a:ln>
        </p:spPr>
      </p:pic>
      <p:pic>
        <p:nvPicPr>
          <p:cNvPr descr=" " id="218" name="Google Shape;218;p8"/>
          <p:cNvPicPr preferRelativeResize="0"/>
          <p:nvPr/>
        </p:nvPicPr>
        <p:blipFill rotWithShape="1">
          <a:blip r:embed="rId35">
            <a:alphaModFix/>
          </a:blip>
          <a:srcRect b="0" l="0" r="0" t="0"/>
          <a:stretch/>
        </p:blipFill>
        <p:spPr>
          <a:xfrm>
            <a:off x="0" y="5769914"/>
            <a:ext cx="6524510" cy="5645500"/>
          </a:xfrm>
          <a:prstGeom prst="rect">
            <a:avLst/>
          </a:prstGeom>
          <a:noFill/>
          <a:ln>
            <a:noFill/>
          </a:ln>
        </p:spPr>
      </p:pic>
      <p:pic>
        <p:nvPicPr>
          <p:cNvPr descr=" " id="219" name="Google Shape;219;p8"/>
          <p:cNvPicPr preferRelativeResize="0"/>
          <p:nvPr/>
        </p:nvPicPr>
        <p:blipFill rotWithShape="1">
          <a:blip r:embed="rId36">
            <a:alphaModFix/>
          </a:blip>
          <a:srcRect b="0" l="0" r="0" t="0"/>
          <a:stretch/>
        </p:blipFill>
        <p:spPr>
          <a:xfrm>
            <a:off x="0" y="5895248"/>
            <a:ext cx="6452146" cy="5645500"/>
          </a:xfrm>
          <a:prstGeom prst="rect">
            <a:avLst/>
          </a:prstGeom>
          <a:noFill/>
          <a:ln>
            <a:noFill/>
          </a:ln>
        </p:spPr>
      </p:pic>
      <p:pic>
        <p:nvPicPr>
          <p:cNvPr descr=" " id="220" name="Google Shape;220;p8"/>
          <p:cNvPicPr preferRelativeResize="0"/>
          <p:nvPr/>
        </p:nvPicPr>
        <p:blipFill rotWithShape="1">
          <a:blip r:embed="rId37">
            <a:alphaModFix/>
          </a:blip>
          <a:srcRect b="0" l="0" r="0" t="0"/>
          <a:stretch/>
        </p:blipFill>
        <p:spPr>
          <a:xfrm>
            <a:off x="0" y="6020583"/>
            <a:ext cx="6379763" cy="5645500"/>
          </a:xfrm>
          <a:prstGeom prst="rect">
            <a:avLst/>
          </a:prstGeom>
          <a:noFill/>
          <a:ln>
            <a:noFill/>
          </a:ln>
        </p:spPr>
      </p:pic>
      <p:pic>
        <p:nvPicPr>
          <p:cNvPr descr=" " id="221" name="Google Shape;221;p8"/>
          <p:cNvPicPr preferRelativeResize="0"/>
          <p:nvPr/>
        </p:nvPicPr>
        <p:blipFill rotWithShape="1">
          <a:blip r:embed="rId38">
            <a:alphaModFix/>
          </a:blip>
          <a:srcRect b="0" l="0" r="0" t="0"/>
          <a:stretch/>
        </p:blipFill>
        <p:spPr>
          <a:xfrm>
            <a:off x="0" y="6145915"/>
            <a:ext cx="6307411" cy="5645500"/>
          </a:xfrm>
          <a:prstGeom prst="rect">
            <a:avLst/>
          </a:prstGeom>
          <a:noFill/>
          <a:ln>
            <a:noFill/>
          </a:ln>
        </p:spPr>
      </p:pic>
      <p:pic>
        <p:nvPicPr>
          <p:cNvPr descr=" " id="222" name="Google Shape;222;p8"/>
          <p:cNvPicPr preferRelativeResize="0"/>
          <p:nvPr/>
        </p:nvPicPr>
        <p:blipFill rotWithShape="1">
          <a:blip r:embed="rId39">
            <a:alphaModFix/>
          </a:blip>
          <a:srcRect b="0" l="0" r="0" t="0"/>
          <a:stretch/>
        </p:blipFill>
        <p:spPr>
          <a:xfrm>
            <a:off x="0" y="6271245"/>
            <a:ext cx="6235041" cy="5645500"/>
          </a:xfrm>
          <a:prstGeom prst="rect">
            <a:avLst/>
          </a:prstGeom>
          <a:noFill/>
          <a:ln>
            <a:noFill/>
          </a:ln>
        </p:spPr>
      </p:pic>
      <p:pic>
        <p:nvPicPr>
          <p:cNvPr descr=" " id="223" name="Google Shape;223;p8"/>
          <p:cNvPicPr preferRelativeResize="0"/>
          <p:nvPr/>
        </p:nvPicPr>
        <p:blipFill rotWithShape="1">
          <a:blip r:embed="rId40">
            <a:alphaModFix/>
          </a:blip>
          <a:srcRect b="0" l="0" r="0" t="0"/>
          <a:stretch/>
        </p:blipFill>
        <p:spPr>
          <a:xfrm>
            <a:off x="0" y="6396580"/>
            <a:ext cx="6162664" cy="5645500"/>
          </a:xfrm>
          <a:prstGeom prst="rect">
            <a:avLst/>
          </a:prstGeom>
          <a:noFill/>
          <a:ln>
            <a:noFill/>
          </a:ln>
        </p:spPr>
      </p:pic>
      <p:pic>
        <p:nvPicPr>
          <p:cNvPr descr=" " id="224" name="Google Shape;224;p8"/>
          <p:cNvPicPr preferRelativeResize="0"/>
          <p:nvPr/>
        </p:nvPicPr>
        <p:blipFill rotWithShape="1">
          <a:blip r:embed="rId41">
            <a:alphaModFix/>
          </a:blip>
          <a:srcRect b="0" l="0" r="0" t="0"/>
          <a:stretch/>
        </p:blipFill>
        <p:spPr>
          <a:xfrm>
            <a:off x="0" y="6521914"/>
            <a:ext cx="6090300" cy="5645500"/>
          </a:xfrm>
          <a:prstGeom prst="rect">
            <a:avLst/>
          </a:prstGeom>
          <a:noFill/>
          <a:ln>
            <a:noFill/>
          </a:ln>
        </p:spPr>
      </p:pic>
      <p:pic>
        <p:nvPicPr>
          <p:cNvPr descr=" " id="225" name="Google Shape;225;p8"/>
          <p:cNvPicPr preferRelativeResize="0"/>
          <p:nvPr/>
        </p:nvPicPr>
        <p:blipFill rotWithShape="1">
          <a:blip r:embed="rId42">
            <a:alphaModFix/>
          </a:blip>
          <a:srcRect b="0" l="0" r="0" t="0"/>
          <a:stretch/>
        </p:blipFill>
        <p:spPr>
          <a:xfrm>
            <a:off x="0" y="6647245"/>
            <a:ext cx="6017917" cy="5645500"/>
          </a:xfrm>
          <a:prstGeom prst="rect">
            <a:avLst/>
          </a:prstGeom>
          <a:noFill/>
          <a:ln>
            <a:noFill/>
          </a:ln>
        </p:spPr>
      </p:pic>
      <p:pic>
        <p:nvPicPr>
          <p:cNvPr descr=" " id="226" name="Google Shape;226;p8"/>
          <p:cNvPicPr preferRelativeResize="0"/>
          <p:nvPr/>
        </p:nvPicPr>
        <p:blipFill rotWithShape="1">
          <a:blip r:embed="rId43">
            <a:alphaModFix/>
          </a:blip>
          <a:srcRect b="0" l="0" r="0" t="0"/>
          <a:stretch/>
        </p:blipFill>
        <p:spPr>
          <a:xfrm>
            <a:off x="0" y="6772577"/>
            <a:ext cx="5945559" cy="5645500"/>
          </a:xfrm>
          <a:prstGeom prst="rect">
            <a:avLst/>
          </a:prstGeom>
          <a:noFill/>
          <a:ln>
            <a:noFill/>
          </a:ln>
        </p:spPr>
      </p:pic>
      <p:pic>
        <p:nvPicPr>
          <p:cNvPr descr=" " id="227" name="Google Shape;227;p8"/>
          <p:cNvPicPr preferRelativeResize="0"/>
          <p:nvPr/>
        </p:nvPicPr>
        <p:blipFill rotWithShape="1">
          <a:blip r:embed="rId44">
            <a:alphaModFix/>
          </a:blip>
          <a:srcRect b="0" l="0" r="0" t="0"/>
          <a:stretch/>
        </p:blipFill>
        <p:spPr>
          <a:xfrm>
            <a:off x="0" y="6897911"/>
            <a:ext cx="5873188" cy="5645500"/>
          </a:xfrm>
          <a:prstGeom prst="rect">
            <a:avLst/>
          </a:prstGeom>
          <a:noFill/>
          <a:ln>
            <a:noFill/>
          </a:ln>
        </p:spPr>
      </p:pic>
      <p:pic>
        <p:nvPicPr>
          <p:cNvPr descr=" " id="228" name="Google Shape;228;p8"/>
          <p:cNvPicPr preferRelativeResize="0"/>
          <p:nvPr/>
        </p:nvPicPr>
        <p:blipFill rotWithShape="1">
          <a:blip r:embed="rId45">
            <a:alphaModFix/>
          </a:blip>
          <a:srcRect b="0" l="0" r="0" t="0"/>
          <a:stretch/>
        </p:blipFill>
        <p:spPr>
          <a:xfrm>
            <a:off x="0" y="7023243"/>
            <a:ext cx="5800811" cy="5645500"/>
          </a:xfrm>
          <a:prstGeom prst="rect">
            <a:avLst/>
          </a:prstGeom>
          <a:noFill/>
          <a:ln>
            <a:noFill/>
          </a:ln>
        </p:spPr>
      </p:pic>
      <p:pic>
        <p:nvPicPr>
          <p:cNvPr descr=" " id="229" name="Google Shape;229;p8"/>
          <p:cNvPicPr preferRelativeResize="0"/>
          <p:nvPr/>
        </p:nvPicPr>
        <p:blipFill rotWithShape="1">
          <a:blip r:embed="rId46">
            <a:alphaModFix/>
          </a:blip>
          <a:srcRect b="0" l="0" r="0" t="0"/>
          <a:stretch/>
        </p:blipFill>
        <p:spPr>
          <a:xfrm>
            <a:off x="0" y="7148579"/>
            <a:ext cx="5728447" cy="5645500"/>
          </a:xfrm>
          <a:prstGeom prst="rect">
            <a:avLst/>
          </a:prstGeom>
          <a:noFill/>
          <a:ln>
            <a:noFill/>
          </a:ln>
        </p:spPr>
      </p:pic>
      <p:pic>
        <p:nvPicPr>
          <p:cNvPr descr=" " id="230" name="Google Shape;230;p8"/>
          <p:cNvPicPr preferRelativeResize="0"/>
          <p:nvPr/>
        </p:nvPicPr>
        <p:blipFill rotWithShape="1">
          <a:blip r:embed="rId47">
            <a:alphaModFix/>
          </a:blip>
          <a:srcRect b="0" l="0" r="0" t="0"/>
          <a:stretch/>
        </p:blipFill>
        <p:spPr>
          <a:xfrm>
            <a:off x="0" y="7270945"/>
            <a:ext cx="5657788" cy="5645500"/>
          </a:xfrm>
          <a:prstGeom prst="rect">
            <a:avLst/>
          </a:prstGeom>
          <a:noFill/>
          <a:ln>
            <a:noFill/>
          </a:ln>
        </p:spPr>
      </p:pic>
      <p:pic>
        <p:nvPicPr>
          <p:cNvPr descr=" " id="231" name="Google Shape;231;p8"/>
          <p:cNvPicPr preferRelativeResize="0"/>
          <p:nvPr/>
        </p:nvPicPr>
        <p:blipFill rotWithShape="1">
          <a:blip r:embed="rId48">
            <a:alphaModFix/>
          </a:blip>
          <a:srcRect b="0" l="0" r="0" t="0"/>
          <a:stretch/>
        </p:blipFill>
        <p:spPr>
          <a:xfrm>
            <a:off x="0" y="7393312"/>
            <a:ext cx="5587136" cy="5645500"/>
          </a:xfrm>
          <a:prstGeom prst="rect">
            <a:avLst/>
          </a:prstGeom>
          <a:noFill/>
          <a:ln>
            <a:noFill/>
          </a:ln>
        </p:spPr>
      </p:pic>
      <p:pic>
        <p:nvPicPr>
          <p:cNvPr descr=" " id="232" name="Google Shape;232;p8"/>
          <p:cNvPicPr preferRelativeResize="0"/>
          <p:nvPr/>
        </p:nvPicPr>
        <p:blipFill rotWithShape="1">
          <a:blip r:embed="rId49">
            <a:alphaModFix/>
          </a:blip>
          <a:srcRect b="0" l="0" r="0" t="0"/>
          <a:stretch/>
        </p:blipFill>
        <p:spPr>
          <a:xfrm>
            <a:off x="0" y="7515676"/>
            <a:ext cx="5516471" cy="5645500"/>
          </a:xfrm>
          <a:prstGeom prst="rect">
            <a:avLst/>
          </a:prstGeom>
          <a:noFill/>
          <a:ln>
            <a:noFill/>
          </a:ln>
        </p:spPr>
      </p:pic>
      <p:pic>
        <p:nvPicPr>
          <p:cNvPr descr=" " id="233" name="Google Shape;233;p8"/>
          <p:cNvPicPr preferRelativeResize="0"/>
          <p:nvPr/>
        </p:nvPicPr>
        <p:blipFill rotWithShape="1">
          <a:blip r:embed="rId50">
            <a:alphaModFix/>
          </a:blip>
          <a:srcRect b="0" l="0" r="0" t="0"/>
          <a:stretch/>
        </p:blipFill>
        <p:spPr>
          <a:xfrm>
            <a:off x="0" y="7638044"/>
            <a:ext cx="5445818" cy="5645500"/>
          </a:xfrm>
          <a:prstGeom prst="rect">
            <a:avLst/>
          </a:prstGeom>
          <a:noFill/>
          <a:ln>
            <a:noFill/>
          </a:ln>
        </p:spPr>
      </p:pic>
      <p:pic>
        <p:nvPicPr>
          <p:cNvPr descr=" " id="234" name="Google Shape;234;p8"/>
          <p:cNvPicPr preferRelativeResize="0"/>
          <p:nvPr/>
        </p:nvPicPr>
        <p:blipFill rotWithShape="1">
          <a:blip r:embed="rId51">
            <a:alphaModFix/>
          </a:blip>
          <a:srcRect b="0" l="0" r="0" t="0"/>
          <a:stretch/>
        </p:blipFill>
        <p:spPr>
          <a:xfrm>
            <a:off x="0" y="7760408"/>
            <a:ext cx="5375165" cy="5645500"/>
          </a:xfrm>
          <a:prstGeom prst="rect">
            <a:avLst/>
          </a:prstGeom>
          <a:noFill/>
          <a:ln>
            <a:noFill/>
          </a:ln>
        </p:spPr>
      </p:pic>
      <p:pic>
        <p:nvPicPr>
          <p:cNvPr descr=" " id="235" name="Google Shape;235;p8"/>
          <p:cNvPicPr preferRelativeResize="0"/>
          <p:nvPr/>
        </p:nvPicPr>
        <p:blipFill rotWithShape="1">
          <a:blip r:embed="rId52">
            <a:alphaModFix/>
          </a:blip>
          <a:srcRect b="0" l="0" r="0" t="0"/>
          <a:stretch/>
        </p:blipFill>
        <p:spPr>
          <a:xfrm>
            <a:off x="0" y="7882776"/>
            <a:ext cx="5304500" cy="5645500"/>
          </a:xfrm>
          <a:prstGeom prst="rect">
            <a:avLst/>
          </a:prstGeom>
          <a:noFill/>
          <a:ln>
            <a:noFill/>
          </a:ln>
        </p:spPr>
      </p:pic>
      <p:pic>
        <p:nvPicPr>
          <p:cNvPr descr=" " id="236" name="Google Shape;236;p8"/>
          <p:cNvPicPr preferRelativeResize="0"/>
          <p:nvPr/>
        </p:nvPicPr>
        <p:blipFill rotWithShape="1">
          <a:blip r:embed="rId53">
            <a:alphaModFix/>
          </a:blip>
          <a:srcRect b="0" l="0" r="0" t="0"/>
          <a:stretch/>
        </p:blipFill>
        <p:spPr>
          <a:xfrm>
            <a:off x="0" y="8005142"/>
            <a:ext cx="5233848" cy="5645500"/>
          </a:xfrm>
          <a:prstGeom prst="rect">
            <a:avLst/>
          </a:prstGeom>
          <a:noFill/>
          <a:ln>
            <a:noFill/>
          </a:ln>
        </p:spPr>
      </p:pic>
      <p:pic>
        <p:nvPicPr>
          <p:cNvPr descr=" " id="237" name="Google Shape;237;p8"/>
          <p:cNvPicPr preferRelativeResize="0"/>
          <p:nvPr/>
        </p:nvPicPr>
        <p:blipFill rotWithShape="1">
          <a:blip r:embed="rId54">
            <a:alphaModFix/>
          </a:blip>
          <a:srcRect b="0" l="0" r="0" t="0"/>
          <a:stretch/>
        </p:blipFill>
        <p:spPr>
          <a:xfrm>
            <a:off x="0" y="8127509"/>
            <a:ext cx="5163195" cy="5588491"/>
          </a:xfrm>
          <a:prstGeom prst="rect">
            <a:avLst/>
          </a:prstGeom>
          <a:noFill/>
          <a:ln>
            <a:noFill/>
          </a:ln>
        </p:spPr>
      </p:pic>
      <p:pic>
        <p:nvPicPr>
          <p:cNvPr descr=" " id="238" name="Google Shape;238;p8"/>
          <p:cNvPicPr preferRelativeResize="0"/>
          <p:nvPr/>
        </p:nvPicPr>
        <p:blipFill rotWithShape="1">
          <a:blip r:embed="rId55">
            <a:alphaModFix/>
          </a:blip>
          <a:srcRect b="0" l="0" r="0" t="0"/>
          <a:stretch/>
        </p:blipFill>
        <p:spPr>
          <a:xfrm>
            <a:off x="0" y="8249875"/>
            <a:ext cx="5092537" cy="5466125"/>
          </a:xfrm>
          <a:prstGeom prst="rect">
            <a:avLst/>
          </a:prstGeom>
          <a:noFill/>
          <a:ln>
            <a:noFill/>
          </a:ln>
        </p:spPr>
      </p:pic>
      <p:pic>
        <p:nvPicPr>
          <p:cNvPr descr=" " id="239" name="Google Shape;239;p8"/>
          <p:cNvPicPr preferRelativeResize="0"/>
          <p:nvPr/>
        </p:nvPicPr>
        <p:blipFill rotWithShape="1">
          <a:blip r:embed="rId56">
            <a:alphaModFix/>
          </a:blip>
          <a:srcRect b="0" l="0" r="0" t="0"/>
          <a:stretch/>
        </p:blipFill>
        <p:spPr>
          <a:xfrm>
            <a:off x="0" y="8372241"/>
            <a:ext cx="5021878" cy="5343759"/>
          </a:xfrm>
          <a:prstGeom prst="rect">
            <a:avLst/>
          </a:prstGeom>
          <a:noFill/>
          <a:ln>
            <a:noFill/>
          </a:ln>
        </p:spPr>
      </p:pic>
      <p:pic>
        <p:nvPicPr>
          <p:cNvPr descr=" " id="240" name="Google Shape;240;p8"/>
          <p:cNvPicPr preferRelativeResize="0"/>
          <p:nvPr/>
        </p:nvPicPr>
        <p:blipFill rotWithShape="1">
          <a:blip r:embed="rId57">
            <a:alphaModFix/>
          </a:blip>
          <a:srcRect b="0" l="0" r="0" t="0"/>
          <a:stretch/>
        </p:blipFill>
        <p:spPr>
          <a:xfrm>
            <a:off x="0" y="8494607"/>
            <a:ext cx="4951219" cy="5221393"/>
          </a:xfrm>
          <a:prstGeom prst="rect">
            <a:avLst/>
          </a:prstGeom>
          <a:noFill/>
          <a:ln>
            <a:noFill/>
          </a:ln>
        </p:spPr>
      </p:pic>
      <p:pic>
        <p:nvPicPr>
          <p:cNvPr descr=" " id="241" name="Google Shape;241;p8"/>
          <p:cNvPicPr preferRelativeResize="0"/>
          <p:nvPr/>
        </p:nvPicPr>
        <p:blipFill rotWithShape="1">
          <a:blip r:embed="rId58">
            <a:alphaModFix/>
          </a:blip>
          <a:srcRect b="0" l="0" r="0" t="0"/>
          <a:stretch/>
        </p:blipFill>
        <p:spPr>
          <a:xfrm>
            <a:off x="0" y="8616973"/>
            <a:ext cx="4880560" cy="5099027"/>
          </a:xfrm>
          <a:prstGeom prst="rect">
            <a:avLst/>
          </a:prstGeom>
          <a:noFill/>
          <a:ln>
            <a:noFill/>
          </a:ln>
        </p:spPr>
      </p:pic>
      <p:pic>
        <p:nvPicPr>
          <p:cNvPr descr=" " id="242" name="Google Shape;242;p8"/>
          <p:cNvPicPr preferRelativeResize="0"/>
          <p:nvPr/>
        </p:nvPicPr>
        <p:blipFill rotWithShape="1">
          <a:blip r:embed="rId59">
            <a:alphaModFix/>
          </a:blip>
          <a:srcRect b="0" l="0" r="0" t="0"/>
          <a:stretch/>
        </p:blipFill>
        <p:spPr>
          <a:xfrm>
            <a:off x="0" y="8739339"/>
            <a:ext cx="4809908" cy="4976661"/>
          </a:xfrm>
          <a:prstGeom prst="rect">
            <a:avLst/>
          </a:prstGeom>
          <a:noFill/>
          <a:ln>
            <a:noFill/>
          </a:ln>
        </p:spPr>
      </p:pic>
      <p:pic>
        <p:nvPicPr>
          <p:cNvPr descr=" " id="243" name="Google Shape;243;p8"/>
          <p:cNvPicPr preferRelativeResize="0"/>
          <p:nvPr/>
        </p:nvPicPr>
        <p:blipFill rotWithShape="1">
          <a:blip r:embed="rId60">
            <a:alphaModFix/>
          </a:blip>
          <a:srcRect b="0" l="0" r="0" t="0"/>
          <a:stretch/>
        </p:blipFill>
        <p:spPr>
          <a:xfrm>
            <a:off x="0" y="8861706"/>
            <a:ext cx="4739249" cy="4854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sp>
        <p:nvSpPr>
          <p:cNvPr id="249" name="Google Shape;249;p9"/>
          <p:cNvSpPr/>
          <p:nvPr/>
        </p:nvSpPr>
        <p:spPr>
          <a:xfrm>
            <a:off x="1867125" y="2108200"/>
            <a:ext cx="9706500" cy="18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9600"/>
              <a:buFont typeface="Arial"/>
              <a:buNone/>
            </a:pPr>
            <a:r>
              <a:rPr i="0" lang="en-US" sz="9600" u="none" cap="none" strike="noStrike">
                <a:solidFill>
                  <a:srgbClr val="000000"/>
                </a:solidFill>
                <a:latin typeface="Impact"/>
                <a:ea typeface="Impact"/>
                <a:cs typeface="Impact"/>
                <a:sym typeface="Impact"/>
              </a:rPr>
              <a:t>2. COMMUNICATION</a:t>
            </a:r>
            <a:endParaRPr i="0" sz="9600" u="none" cap="none" strike="noStrike">
              <a:solidFill>
                <a:schemeClr val="dk1"/>
              </a:solidFill>
              <a:latin typeface="Impact"/>
              <a:ea typeface="Impact"/>
              <a:cs typeface="Impact"/>
              <a:sym typeface="Impact"/>
            </a:endParaRPr>
          </a:p>
        </p:txBody>
      </p:sp>
      <p:sp>
        <p:nvSpPr>
          <p:cNvPr id="250" name="Google Shape;250;p9"/>
          <p:cNvSpPr/>
          <p:nvPr/>
        </p:nvSpPr>
        <p:spPr>
          <a:xfrm>
            <a:off x="10262883" y="5930900"/>
            <a:ext cx="11875984" cy="535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ricolage Grotesque ExtraBold"/>
              <a:buNone/>
            </a:pP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Do what you say, when you say you'll do it. </a:t>
            </a:r>
            <a:r>
              <a:rPr b="0" i="0" lang="en-US" sz="4800" u="none" cap="none" strike="noStrike">
                <a:solidFill>
                  <a:srgbClr val="000000"/>
                </a:solidFill>
                <a:latin typeface="Bricolage Grotesque"/>
                <a:ea typeface="Bricolage Grotesque"/>
                <a:cs typeface="Bricolage Grotesque"/>
                <a:sym typeface="Bricolage Grotesque"/>
              </a:rPr>
              <a:t>Effective communication is the backbone of any superhero. It's not just about talking the talk; it's about walking the walk.</a:t>
            </a:r>
            <a:r>
              <a:rPr b="0" i="0" lang="en-US" sz="4800" u="none" cap="none" strike="noStrike">
                <a:solidFill>
                  <a:srgbClr val="000000"/>
                </a:solidFill>
                <a:latin typeface="Bricolage Grotesque ExtraBold"/>
                <a:ea typeface="Bricolage Grotesque ExtraBold"/>
                <a:cs typeface="Bricolage Grotesque ExtraBold"/>
                <a:sym typeface="Bricolage Grotesque ExtraBold"/>
              </a:rPr>
              <a:t> Consistency in your words and actions builds trust and credibility.</a:t>
            </a:r>
            <a:endParaRPr b="0" i="0" sz="4800" u="none" cap="none" strike="noStrike">
              <a:solidFill>
                <a:schemeClr val="dk1"/>
              </a:solidFill>
              <a:latin typeface="Calibri"/>
              <a:ea typeface="Calibri"/>
              <a:cs typeface="Calibri"/>
              <a:sym typeface="Calibri"/>
            </a:endParaRPr>
          </a:p>
        </p:txBody>
      </p:sp>
      <p:pic>
        <p:nvPicPr>
          <p:cNvPr descr=" " id="251" name="Google Shape;251;p9"/>
          <p:cNvPicPr preferRelativeResize="0"/>
          <p:nvPr/>
        </p:nvPicPr>
        <p:blipFill rotWithShape="1">
          <a:blip r:embed="rId3">
            <a:alphaModFix/>
          </a:blip>
          <a:srcRect b="0" l="0" r="0" t="0"/>
          <a:stretch/>
        </p:blipFill>
        <p:spPr>
          <a:xfrm>
            <a:off x="15783908" y="0"/>
            <a:ext cx="8308080" cy="1692216"/>
          </a:xfrm>
          <a:prstGeom prst="rect">
            <a:avLst/>
          </a:prstGeom>
          <a:noFill/>
          <a:ln>
            <a:noFill/>
          </a:ln>
        </p:spPr>
      </p:pic>
      <p:pic>
        <p:nvPicPr>
          <p:cNvPr descr=" " id="252" name="Google Shape;252;p9"/>
          <p:cNvPicPr preferRelativeResize="0"/>
          <p:nvPr/>
        </p:nvPicPr>
        <p:blipFill rotWithShape="1">
          <a:blip r:embed="rId4">
            <a:alphaModFix/>
          </a:blip>
          <a:srcRect b="0" l="0" r="0" t="0"/>
          <a:stretch/>
        </p:blipFill>
        <p:spPr>
          <a:xfrm>
            <a:off x="15711535" y="0"/>
            <a:ext cx="8308080" cy="1817551"/>
          </a:xfrm>
          <a:prstGeom prst="rect">
            <a:avLst/>
          </a:prstGeom>
          <a:noFill/>
          <a:ln>
            <a:noFill/>
          </a:ln>
        </p:spPr>
      </p:pic>
      <p:pic>
        <p:nvPicPr>
          <p:cNvPr descr=" " id="253" name="Google Shape;253;p9"/>
          <p:cNvPicPr preferRelativeResize="0"/>
          <p:nvPr/>
        </p:nvPicPr>
        <p:blipFill rotWithShape="1">
          <a:blip r:embed="rId5">
            <a:alphaModFix/>
          </a:blip>
          <a:srcRect b="0" l="0" r="0" t="0"/>
          <a:stretch/>
        </p:blipFill>
        <p:spPr>
          <a:xfrm>
            <a:off x="15639174" y="0"/>
            <a:ext cx="8308080" cy="1942883"/>
          </a:xfrm>
          <a:prstGeom prst="rect">
            <a:avLst/>
          </a:prstGeom>
          <a:noFill/>
          <a:ln>
            <a:noFill/>
          </a:ln>
        </p:spPr>
      </p:pic>
      <p:pic>
        <p:nvPicPr>
          <p:cNvPr descr=" " id="254" name="Google Shape;254;p9"/>
          <p:cNvPicPr preferRelativeResize="0"/>
          <p:nvPr/>
        </p:nvPicPr>
        <p:blipFill rotWithShape="1">
          <a:blip r:embed="rId6">
            <a:alphaModFix/>
          </a:blip>
          <a:srcRect b="0" l="0" r="0" t="0"/>
          <a:stretch/>
        </p:blipFill>
        <p:spPr>
          <a:xfrm>
            <a:off x="15566797" y="0"/>
            <a:ext cx="8308080" cy="2068215"/>
          </a:xfrm>
          <a:prstGeom prst="rect">
            <a:avLst/>
          </a:prstGeom>
          <a:noFill/>
          <a:ln>
            <a:noFill/>
          </a:ln>
        </p:spPr>
      </p:pic>
      <p:pic>
        <p:nvPicPr>
          <p:cNvPr descr=" " id="255" name="Google Shape;255;p9"/>
          <p:cNvPicPr preferRelativeResize="0"/>
          <p:nvPr/>
        </p:nvPicPr>
        <p:blipFill rotWithShape="1">
          <a:blip r:embed="rId7">
            <a:alphaModFix/>
          </a:blip>
          <a:srcRect b="0" l="0" r="0" t="0"/>
          <a:stretch/>
        </p:blipFill>
        <p:spPr>
          <a:xfrm>
            <a:off x="15494432" y="0"/>
            <a:ext cx="8308080" cy="2193550"/>
          </a:xfrm>
          <a:prstGeom prst="rect">
            <a:avLst/>
          </a:prstGeom>
          <a:noFill/>
          <a:ln>
            <a:noFill/>
          </a:ln>
        </p:spPr>
      </p:pic>
      <p:pic>
        <p:nvPicPr>
          <p:cNvPr descr=" " id="256" name="Google Shape;256;p9"/>
          <p:cNvPicPr preferRelativeResize="0"/>
          <p:nvPr/>
        </p:nvPicPr>
        <p:blipFill rotWithShape="1">
          <a:blip r:embed="rId8">
            <a:alphaModFix/>
          </a:blip>
          <a:srcRect b="0" l="0" r="0" t="0"/>
          <a:stretch/>
        </p:blipFill>
        <p:spPr>
          <a:xfrm>
            <a:off x="15422051" y="0"/>
            <a:ext cx="8308080" cy="2318885"/>
          </a:xfrm>
          <a:prstGeom prst="rect">
            <a:avLst/>
          </a:prstGeom>
          <a:noFill/>
          <a:ln>
            <a:noFill/>
          </a:ln>
        </p:spPr>
      </p:pic>
      <p:pic>
        <p:nvPicPr>
          <p:cNvPr descr=" " id="257" name="Google Shape;257;p9"/>
          <p:cNvPicPr preferRelativeResize="0"/>
          <p:nvPr/>
        </p:nvPicPr>
        <p:blipFill rotWithShape="1">
          <a:blip r:embed="rId9">
            <a:alphaModFix/>
          </a:blip>
          <a:srcRect b="0" l="0" r="0" t="0"/>
          <a:stretch/>
        </p:blipFill>
        <p:spPr>
          <a:xfrm>
            <a:off x="15349693" y="0"/>
            <a:ext cx="8308080" cy="2444217"/>
          </a:xfrm>
          <a:prstGeom prst="rect">
            <a:avLst/>
          </a:prstGeom>
          <a:noFill/>
          <a:ln>
            <a:noFill/>
          </a:ln>
        </p:spPr>
      </p:pic>
      <p:pic>
        <p:nvPicPr>
          <p:cNvPr descr=" " id="258" name="Google Shape;258;p9"/>
          <p:cNvPicPr preferRelativeResize="0"/>
          <p:nvPr/>
        </p:nvPicPr>
        <p:blipFill rotWithShape="1">
          <a:blip r:embed="rId10">
            <a:alphaModFix/>
          </a:blip>
          <a:srcRect b="0" l="0" r="0" t="0"/>
          <a:stretch/>
        </p:blipFill>
        <p:spPr>
          <a:xfrm>
            <a:off x="15277324" y="0"/>
            <a:ext cx="8308080" cy="2569545"/>
          </a:xfrm>
          <a:prstGeom prst="rect">
            <a:avLst/>
          </a:prstGeom>
          <a:noFill/>
          <a:ln>
            <a:noFill/>
          </a:ln>
        </p:spPr>
      </p:pic>
      <p:pic>
        <p:nvPicPr>
          <p:cNvPr descr=" " id="259" name="Google Shape;259;p9"/>
          <p:cNvPicPr preferRelativeResize="0"/>
          <p:nvPr/>
        </p:nvPicPr>
        <p:blipFill rotWithShape="1">
          <a:blip r:embed="rId11">
            <a:alphaModFix/>
          </a:blip>
          <a:srcRect b="0" l="0" r="0" t="0"/>
          <a:stretch/>
        </p:blipFill>
        <p:spPr>
          <a:xfrm>
            <a:off x="15204946" y="0"/>
            <a:ext cx="8308080" cy="2694880"/>
          </a:xfrm>
          <a:prstGeom prst="rect">
            <a:avLst/>
          </a:prstGeom>
          <a:noFill/>
          <a:ln>
            <a:noFill/>
          </a:ln>
        </p:spPr>
      </p:pic>
      <p:pic>
        <p:nvPicPr>
          <p:cNvPr descr=" " id="260" name="Google Shape;260;p9"/>
          <p:cNvPicPr preferRelativeResize="0"/>
          <p:nvPr/>
        </p:nvPicPr>
        <p:blipFill rotWithShape="1">
          <a:blip r:embed="rId12">
            <a:alphaModFix/>
          </a:blip>
          <a:srcRect b="0" l="0" r="0" t="0"/>
          <a:stretch/>
        </p:blipFill>
        <p:spPr>
          <a:xfrm>
            <a:off x="15132585" y="0"/>
            <a:ext cx="8308080" cy="2820215"/>
          </a:xfrm>
          <a:prstGeom prst="rect">
            <a:avLst/>
          </a:prstGeom>
          <a:noFill/>
          <a:ln>
            <a:noFill/>
          </a:ln>
        </p:spPr>
      </p:pic>
      <p:pic>
        <p:nvPicPr>
          <p:cNvPr descr=" " id="261" name="Google Shape;261;p9"/>
          <p:cNvPicPr preferRelativeResize="0"/>
          <p:nvPr/>
        </p:nvPicPr>
        <p:blipFill rotWithShape="1">
          <a:blip r:embed="rId13">
            <a:alphaModFix/>
          </a:blip>
          <a:srcRect b="0" l="0" r="0" t="0"/>
          <a:stretch/>
        </p:blipFill>
        <p:spPr>
          <a:xfrm>
            <a:off x="15060204" y="0"/>
            <a:ext cx="8308080" cy="2945547"/>
          </a:xfrm>
          <a:prstGeom prst="rect">
            <a:avLst/>
          </a:prstGeom>
          <a:noFill/>
          <a:ln>
            <a:noFill/>
          </a:ln>
        </p:spPr>
      </p:pic>
      <p:pic>
        <p:nvPicPr>
          <p:cNvPr descr=" " id="262" name="Google Shape;262;p9"/>
          <p:cNvPicPr preferRelativeResize="0"/>
          <p:nvPr/>
        </p:nvPicPr>
        <p:blipFill rotWithShape="1">
          <a:blip r:embed="rId14">
            <a:alphaModFix/>
          </a:blip>
          <a:srcRect b="0" l="0" r="0" t="0"/>
          <a:stretch/>
        </p:blipFill>
        <p:spPr>
          <a:xfrm>
            <a:off x="14987841" y="0"/>
            <a:ext cx="8308080" cy="3070879"/>
          </a:xfrm>
          <a:prstGeom prst="rect">
            <a:avLst/>
          </a:prstGeom>
          <a:noFill/>
          <a:ln>
            <a:noFill/>
          </a:ln>
        </p:spPr>
      </p:pic>
      <p:pic>
        <p:nvPicPr>
          <p:cNvPr descr=" " id="263" name="Google Shape;263;p9"/>
          <p:cNvPicPr preferRelativeResize="0"/>
          <p:nvPr/>
        </p:nvPicPr>
        <p:blipFill rotWithShape="1">
          <a:blip r:embed="rId15">
            <a:alphaModFix/>
          </a:blip>
          <a:srcRect b="0" l="0" r="0" t="0"/>
          <a:stretch/>
        </p:blipFill>
        <p:spPr>
          <a:xfrm>
            <a:off x="14915474" y="0"/>
            <a:ext cx="8308080" cy="3196211"/>
          </a:xfrm>
          <a:prstGeom prst="rect">
            <a:avLst/>
          </a:prstGeom>
          <a:noFill/>
          <a:ln>
            <a:noFill/>
          </a:ln>
        </p:spPr>
      </p:pic>
      <p:pic>
        <p:nvPicPr>
          <p:cNvPr descr=" " id="264" name="Google Shape;264;p9"/>
          <p:cNvPicPr preferRelativeResize="0"/>
          <p:nvPr/>
        </p:nvPicPr>
        <p:blipFill rotWithShape="1">
          <a:blip r:embed="rId16">
            <a:alphaModFix/>
          </a:blip>
          <a:srcRect b="0" l="0" r="0" t="0"/>
          <a:stretch/>
        </p:blipFill>
        <p:spPr>
          <a:xfrm>
            <a:off x="14843099" y="0"/>
            <a:ext cx="8308080" cy="3321543"/>
          </a:xfrm>
          <a:prstGeom prst="rect">
            <a:avLst/>
          </a:prstGeom>
          <a:noFill/>
          <a:ln>
            <a:noFill/>
          </a:ln>
        </p:spPr>
      </p:pic>
      <p:pic>
        <p:nvPicPr>
          <p:cNvPr descr=" " id="265" name="Google Shape;265;p9"/>
          <p:cNvPicPr preferRelativeResize="0"/>
          <p:nvPr/>
        </p:nvPicPr>
        <p:blipFill rotWithShape="1">
          <a:blip r:embed="rId17">
            <a:alphaModFix/>
          </a:blip>
          <a:srcRect b="0" l="0" r="0" t="0"/>
          <a:stretch/>
        </p:blipFill>
        <p:spPr>
          <a:xfrm>
            <a:off x="14770735" y="0"/>
            <a:ext cx="8308080" cy="3446881"/>
          </a:xfrm>
          <a:prstGeom prst="rect">
            <a:avLst/>
          </a:prstGeom>
          <a:noFill/>
          <a:ln>
            <a:noFill/>
          </a:ln>
        </p:spPr>
      </p:pic>
      <p:pic>
        <p:nvPicPr>
          <p:cNvPr descr=" " id="266" name="Google Shape;266;p9"/>
          <p:cNvPicPr preferRelativeResize="0"/>
          <p:nvPr/>
        </p:nvPicPr>
        <p:blipFill rotWithShape="1">
          <a:blip r:embed="rId18">
            <a:alphaModFix/>
          </a:blip>
          <a:srcRect b="0" l="0" r="0" t="0"/>
          <a:stretch/>
        </p:blipFill>
        <p:spPr>
          <a:xfrm>
            <a:off x="14700076" y="0"/>
            <a:ext cx="8308080" cy="3569246"/>
          </a:xfrm>
          <a:prstGeom prst="rect">
            <a:avLst/>
          </a:prstGeom>
          <a:noFill/>
          <a:ln>
            <a:noFill/>
          </a:ln>
        </p:spPr>
      </p:pic>
      <p:pic>
        <p:nvPicPr>
          <p:cNvPr descr=" " id="267" name="Google Shape;267;p9"/>
          <p:cNvPicPr preferRelativeResize="0"/>
          <p:nvPr/>
        </p:nvPicPr>
        <p:blipFill rotWithShape="1">
          <a:blip r:embed="rId19">
            <a:alphaModFix/>
          </a:blip>
          <a:srcRect b="0" l="0" r="0" t="0"/>
          <a:stretch/>
        </p:blipFill>
        <p:spPr>
          <a:xfrm>
            <a:off x="14629421" y="0"/>
            <a:ext cx="8308080" cy="3691613"/>
          </a:xfrm>
          <a:prstGeom prst="rect">
            <a:avLst/>
          </a:prstGeom>
          <a:noFill/>
          <a:ln>
            <a:noFill/>
          </a:ln>
        </p:spPr>
      </p:pic>
      <p:pic>
        <p:nvPicPr>
          <p:cNvPr descr=" " id="268" name="Google Shape;268;p9"/>
          <p:cNvPicPr preferRelativeResize="0"/>
          <p:nvPr/>
        </p:nvPicPr>
        <p:blipFill rotWithShape="1">
          <a:blip r:embed="rId20">
            <a:alphaModFix/>
          </a:blip>
          <a:srcRect b="0" l="0" r="0" t="0"/>
          <a:stretch/>
        </p:blipFill>
        <p:spPr>
          <a:xfrm>
            <a:off x="14558756" y="0"/>
            <a:ext cx="8308080" cy="3813978"/>
          </a:xfrm>
          <a:prstGeom prst="rect">
            <a:avLst/>
          </a:prstGeom>
          <a:noFill/>
          <a:ln>
            <a:noFill/>
          </a:ln>
        </p:spPr>
      </p:pic>
      <p:pic>
        <p:nvPicPr>
          <p:cNvPr descr=" " id="269" name="Google Shape;269;p9"/>
          <p:cNvPicPr preferRelativeResize="0"/>
          <p:nvPr/>
        </p:nvPicPr>
        <p:blipFill rotWithShape="1">
          <a:blip r:embed="rId21">
            <a:alphaModFix/>
          </a:blip>
          <a:srcRect b="0" l="0" r="0" t="0"/>
          <a:stretch/>
        </p:blipFill>
        <p:spPr>
          <a:xfrm>
            <a:off x="14488104" y="0"/>
            <a:ext cx="8308080" cy="3936346"/>
          </a:xfrm>
          <a:prstGeom prst="rect">
            <a:avLst/>
          </a:prstGeom>
          <a:noFill/>
          <a:ln>
            <a:noFill/>
          </a:ln>
        </p:spPr>
      </p:pic>
      <p:pic>
        <p:nvPicPr>
          <p:cNvPr descr=" " id="270" name="Google Shape;270;p9"/>
          <p:cNvPicPr preferRelativeResize="0"/>
          <p:nvPr/>
        </p:nvPicPr>
        <p:blipFill rotWithShape="1">
          <a:blip r:embed="rId22">
            <a:alphaModFix/>
          </a:blip>
          <a:srcRect b="0" l="0" r="0" t="0"/>
          <a:stretch/>
        </p:blipFill>
        <p:spPr>
          <a:xfrm>
            <a:off x="14417449" y="0"/>
            <a:ext cx="8308080" cy="4058710"/>
          </a:xfrm>
          <a:prstGeom prst="rect">
            <a:avLst/>
          </a:prstGeom>
          <a:noFill/>
          <a:ln>
            <a:noFill/>
          </a:ln>
        </p:spPr>
      </p:pic>
      <p:pic>
        <p:nvPicPr>
          <p:cNvPr descr=" " id="271" name="Google Shape;271;p9"/>
          <p:cNvPicPr preferRelativeResize="0"/>
          <p:nvPr/>
        </p:nvPicPr>
        <p:blipFill rotWithShape="1">
          <a:blip r:embed="rId23">
            <a:alphaModFix/>
          </a:blip>
          <a:srcRect b="0" l="0" r="0" t="0"/>
          <a:stretch/>
        </p:blipFill>
        <p:spPr>
          <a:xfrm>
            <a:off x="14346787" y="0"/>
            <a:ext cx="8308080" cy="4181078"/>
          </a:xfrm>
          <a:prstGeom prst="rect">
            <a:avLst/>
          </a:prstGeom>
          <a:noFill/>
          <a:ln>
            <a:noFill/>
          </a:ln>
        </p:spPr>
      </p:pic>
      <p:pic>
        <p:nvPicPr>
          <p:cNvPr descr=" " id="272" name="Google Shape;272;p9"/>
          <p:cNvPicPr preferRelativeResize="0"/>
          <p:nvPr/>
        </p:nvPicPr>
        <p:blipFill rotWithShape="1">
          <a:blip r:embed="rId24">
            <a:alphaModFix/>
          </a:blip>
          <a:srcRect b="0" l="0" r="0" t="0"/>
          <a:stretch/>
        </p:blipFill>
        <p:spPr>
          <a:xfrm>
            <a:off x="14276132" y="0"/>
            <a:ext cx="8308080" cy="4303443"/>
          </a:xfrm>
          <a:prstGeom prst="rect">
            <a:avLst/>
          </a:prstGeom>
          <a:noFill/>
          <a:ln>
            <a:noFill/>
          </a:ln>
        </p:spPr>
      </p:pic>
      <p:pic>
        <p:nvPicPr>
          <p:cNvPr descr=" " id="273" name="Google Shape;273;p9"/>
          <p:cNvPicPr preferRelativeResize="0"/>
          <p:nvPr/>
        </p:nvPicPr>
        <p:blipFill rotWithShape="1">
          <a:blip r:embed="rId25">
            <a:alphaModFix/>
          </a:blip>
          <a:srcRect b="0" l="0" r="0" t="0"/>
          <a:stretch/>
        </p:blipFill>
        <p:spPr>
          <a:xfrm>
            <a:off x="14205478" y="0"/>
            <a:ext cx="8308080" cy="4425810"/>
          </a:xfrm>
          <a:prstGeom prst="rect">
            <a:avLst/>
          </a:prstGeom>
          <a:noFill/>
          <a:ln>
            <a:noFill/>
          </a:ln>
        </p:spPr>
      </p:pic>
      <p:pic>
        <p:nvPicPr>
          <p:cNvPr descr=" " id="274" name="Google Shape;274;p9"/>
          <p:cNvPicPr preferRelativeResize="0"/>
          <p:nvPr/>
        </p:nvPicPr>
        <p:blipFill rotWithShape="1">
          <a:blip r:embed="rId26">
            <a:alphaModFix/>
          </a:blip>
          <a:srcRect b="0" l="0" r="0" t="0"/>
          <a:stretch/>
        </p:blipFill>
        <p:spPr>
          <a:xfrm>
            <a:off x="14134820" y="0"/>
            <a:ext cx="8308080" cy="4548175"/>
          </a:xfrm>
          <a:prstGeom prst="rect">
            <a:avLst/>
          </a:prstGeom>
          <a:noFill/>
          <a:ln>
            <a:noFill/>
          </a:ln>
        </p:spPr>
      </p:pic>
      <p:pic>
        <p:nvPicPr>
          <p:cNvPr descr=" " id="275" name="Google Shape;275;p9"/>
          <p:cNvPicPr preferRelativeResize="0"/>
          <p:nvPr/>
        </p:nvPicPr>
        <p:blipFill rotWithShape="1">
          <a:blip r:embed="rId27">
            <a:alphaModFix/>
          </a:blip>
          <a:srcRect b="0" l="0" r="0" t="0"/>
          <a:stretch/>
        </p:blipFill>
        <p:spPr>
          <a:xfrm>
            <a:off x="14064161" y="0"/>
            <a:ext cx="8308080" cy="4670543"/>
          </a:xfrm>
          <a:prstGeom prst="rect">
            <a:avLst/>
          </a:prstGeom>
          <a:noFill/>
          <a:ln>
            <a:noFill/>
          </a:ln>
        </p:spPr>
      </p:pic>
      <p:pic>
        <p:nvPicPr>
          <p:cNvPr descr=" " id="276" name="Google Shape;276;p9"/>
          <p:cNvPicPr preferRelativeResize="0"/>
          <p:nvPr/>
        </p:nvPicPr>
        <p:blipFill rotWithShape="1">
          <a:blip r:embed="rId28">
            <a:alphaModFix/>
          </a:blip>
          <a:srcRect b="0" l="0" r="0" t="0"/>
          <a:stretch/>
        </p:blipFill>
        <p:spPr>
          <a:xfrm>
            <a:off x="13993506" y="0"/>
            <a:ext cx="8308080" cy="4792907"/>
          </a:xfrm>
          <a:prstGeom prst="rect">
            <a:avLst/>
          </a:prstGeom>
          <a:noFill/>
          <a:ln>
            <a:noFill/>
          </a:ln>
        </p:spPr>
      </p:pic>
      <p:pic>
        <p:nvPicPr>
          <p:cNvPr descr=" " id="277" name="Google Shape;277;p9"/>
          <p:cNvPicPr preferRelativeResize="0"/>
          <p:nvPr/>
        </p:nvPicPr>
        <p:blipFill rotWithShape="1">
          <a:blip r:embed="rId29">
            <a:alphaModFix/>
          </a:blip>
          <a:srcRect b="0" l="0" r="0" t="0"/>
          <a:stretch/>
        </p:blipFill>
        <p:spPr>
          <a:xfrm>
            <a:off x="13922847" y="0"/>
            <a:ext cx="8308080" cy="4915275"/>
          </a:xfrm>
          <a:prstGeom prst="rect">
            <a:avLst/>
          </a:prstGeom>
          <a:noFill/>
          <a:ln>
            <a:noFill/>
          </a:ln>
        </p:spPr>
      </p:pic>
      <p:pic>
        <p:nvPicPr>
          <p:cNvPr descr=" " id="278" name="Google Shape;278;p9"/>
          <p:cNvPicPr preferRelativeResize="0"/>
          <p:nvPr/>
        </p:nvPicPr>
        <p:blipFill rotWithShape="1">
          <a:blip r:embed="rId30">
            <a:alphaModFix/>
          </a:blip>
          <a:srcRect b="0" l="0" r="0" t="0"/>
          <a:stretch/>
        </p:blipFill>
        <p:spPr>
          <a:xfrm>
            <a:off x="13852194" y="0"/>
            <a:ext cx="8308080" cy="5037640"/>
          </a:xfrm>
          <a:prstGeom prst="rect">
            <a:avLst/>
          </a:prstGeom>
          <a:noFill/>
          <a:ln>
            <a:noFill/>
          </a:ln>
        </p:spPr>
      </p:pic>
      <p:pic>
        <p:nvPicPr>
          <p:cNvPr descr=" " id="279" name="Google Shape;279;p9"/>
          <p:cNvPicPr preferRelativeResize="0"/>
          <p:nvPr/>
        </p:nvPicPr>
        <p:blipFill rotWithShape="1">
          <a:blip r:embed="rId31">
            <a:alphaModFix/>
          </a:blip>
          <a:srcRect b="0" l="0" r="0" t="0"/>
          <a:stretch/>
        </p:blipFill>
        <p:spPr>
          <a:xfrm>
            <a:off x="13781535" y="0"/>
            <a:ext cx="8308080" cy="5160008"/>
          </a:xfrm>
          <a:prstGeom prst="rect">
            <a:avLst/>
          </a:prstGeom>
          <a:noFill/>
          <a:ln>
            <a:noFill/>
          </a:ln>
        </p:spPr>
      </p:pic>
      <p:pic>
        <p:nvPicPr>
          <p:cNvPr descr=" " id="280" name="Google Shape;280;p9"/>
          <p:cNvPicPr preferRelativeResize="0"/>
          <p:nvPr/>
        </p:nvPicPr>
        <p:blipFill rotWithShape="1">
          <a:blip r:embed="rId32">
            <a:alphaModFix/>
          </a:blip>
          <a:srcRect b="0" l="0" r="0" t="0"/>
          <a:stretch/>
        </p:blipFill>
        <p:spPr>
          <a:xfrm>
            <a:off x="0" y="4263613"/>
            <a:ext cx="5065009" cy="5645503"/>
          </a:xfrm>
          <a:prstGeom prst="rect">
            <a:avLst/>
          </a:prstGeom>
          <a:noFill/>
          <a:ln>
            <a:noFill/>
          </a:ln>
        </p:spPr>
      </p:pic>
      <p:pic>
        <p:nvPicPr>
          <p:cNvPr descr=" " id="281" name="Google Shape;281;p9"/>
          <p:cNvPicPr preferRelativeResize="0"/>
          <p:nvPr/>
        </p:nvPicPr>
        <p:blipFill rotWithShape="1">
          <a:blip r:embed="rId33">
            <a:alphaModFix/>
          </a:blip>
          <a:srcRect b="0" l="0" r="0" t="0"/>
          <a:stretch/>
        </p:blipFill>
        <p:spPr>
          <a:xfrm>
            <a:off x="0" y="4388948"/>
            <a:ext cx="4992637" cy="5645503"/>
          </a:xfrm>
          <a:prstGeom prst="rect">
            <a:avLst/>
          </a:prstGeom>
          <a:noFill/>
          <a:ln>
            <a:noFill/>
          </a:ln>
        </p:spPr>
      </p:pic>
      <p:pic>
        <p:nvPicPr>
          <p:cNvPr descr=" " id="282" name="Google Shape;282;p9"/>
          <p:cNvPicPr preferRelativeResize="0"/>
          <p:nvPr/>
        </p:nvPicPr>
        <p:blipFill rotWithShape="1">
          <a:blip r:embed="rId34">
            <a:alphaModFix/>
          </a:blip>
          <a:srcRect b="0" l="0" r="0" t="0"/>
          <a:stretch/>
        </p:blipFill>
        <p:spPr>
          <a:xfrm>
            <a:off x="0" y="4514279"/>
            <a:ext cx="4920276" cy="5645503"/>
          </a:xfrm>
          <a:prstGeom prst="rect">
            <a:avLst/>
          </a:prstGeom>
          <a:noFill/>
          <a:ln>
            <a:noFill/>
          </a:ln>
        </p:spPr>
      </p:pic>
      <p:pic>
        <p:nvPicPr>
          <p:cNvPr descr=" " id="283" name="Google Shape;283;p9"/>
          <p:cNvPicPr preferRelativeResize="0"/>
          <p:nvPr/>
        </p:nvPicPr>
        <p:blipFill rotWithShape="1">
          <a:blip r:embed="rId35">
            <a:alphaModFix/>
          </a:blip>
          <a:srcRect b="0" l="0" r="0" t="0"/>
          <a:stretch/>
        </p:blipFill>
        <p:spPr>
          <a:xfrm>
            <a:off x="0" y="4639614"/>
            <a:ext cx="4847899" cy="5645503"/>
          </a:xfrm>
          <a:prstGeom prst="rect">
            <a:avLst/>
          </a:prstGeom>
          <a:noFill/>
          <a:ln>
            <a:noFill/>
          </a:ln>
        </p:spPr>
      </p:pic>
      <p:pic>
        <p:nvPicPr>
          <p:cNvPr descr=" " id="284" name="Google Shape;284;p9"/>
          <p:cNvPicPr preferRelativeResize="0"/>
          <p:nvPr/>
        </p:nvPicPr>
        <p:blipFill rotWithShape="1">
          <a:blip r:embed="rId36">
            <a:alphaModFix/>
          </a:blip>
          <a:srcRect b="0" l="0" r="0" t="0"/>
          <a:stretch/>
        </p:blipFill>
        <p:spPr>
          <a:xfrm>
            <a:off x="0" y="4764946"/>
            <a:ext cx="4775533" cy="5645503"/>
          </a:xfrm>
          <a:prstGeom prst="rect">
            <a:avLst/>
          </a:prstGeom>
          <a:noFill/>
          <a:ln>
            <a:noFill/>
          </a:ln>
        </p:spPr>
      </p:pic>
      <p:pic>
        <p:nvPicPr>
          <p:cNvPr descr=" " id="285" name="Google Shape;285;p9"/>
          <p:cNvPicPr preferRelativeResize="0"/>
          <p:nvPr/>
        </p:nvPicPr>
        <p:blipFill rotWithShape="1">
          <a:blip r:embed="rId37">
            <a:alphaModFix/>
          </a:blip>
          <a:srcRect b="0" l="0" r="0" t="0"/>
          <a:stretch/>
        </p:blipFill>
        <p:spPr>
          <a:xfrm>
            <a:off x="0" y="4890281"/>
            <a:ext cx="4703153" cy="5645503"/>
          </a:xfrm>
          <a:prstGeom prst="rect">
            <a:avLst/>
          </a:prstGeom>
          <a:noFill/>
          <a:ln>
            <a:noFill/>
          </a:ln>
        </p:spPr>
      </p:pic>
      <p:pic>
        <p:nvPicPr>
          <p:cNvPr descr=" " id="286" name="Google Shape;286;p9"/>
          <p:cNvPicPr preferRelativeResize="0"/>
          <p:nvPr/>
        </p:nvPicPr>
        <p:blipFill rotWithShape="1">
          <a:blip r:embed="rId38">
            <a:alphaModFix/>
          </a:blip>
          <a:srcRect b="0" l="0" r="0" t="0"/>
          <a:stretch/>
        </p:blipFill>
        <p:spPr>
          <a:xfrm>
            <a:off x="0" y="5015613"/>
            <a:ext cx="4630795" cy="5645503"/>
          </a:xfrm>
          <a:prstGeom prst="rect">
            <a:avLst/>
          </a:prstGeom>
          <a:noFill/>
          <a:ln>
            <a:noFill/>
          </a:ln>
        </p:spPr>
      </p:pic>
      <p:pic>
        <p:nvPicPr>
          <p:cNvPr descr=" " id="287" name="Google Shape;287;p9"/>
          <p:cNvPicPr preferRelativeResize="0"/>
          <p:nvPr/>
        </p:nvPicPr>
        <p:blipFill rotWithShape="1">
          <a:blip r:embed="rId39">
            <a:alphaModFix/>
          </a:blip>
          <a:srcRect b="0" l="0" r="0" t="0"/>
          <a:stretch/>
        </p:blipFill>
        <p:spPr>
          <a:xfrm>
            <a:off x="0" y="5140942"/>
            <a:ext cx="4558426" cy="5645503"/>
          </a:xfrm>
          <a:prstGeom prst="rect">
            <a:avLst/>
          </a:prstGeom>
          <a:noFill/>
          <a:ln>
            <a:noFill/>
          </a:ln>
        </p:spPr>
      </p:pic>
      <p:pic>
        <p:nvPicPr>
          <p:cNvPr descr=" " id="288" name="Google Shape;288;p9"/>
          <p:cNvPicPr preferRelativeResize="0"/>
          <p:nvPr/>
        </p:nvPicPr>
        <p:blipFill rotWithShape="1">
          <a:blip r:embed="rId40">
            <a:alphaModFix/>
          </a:blip>
          <a:srcRect b="0" l="0" r="0" t="0"/>
          <a:stretch/>
        </p:blipFill>
        <p:spPr>
          <a:xfrm>
            <a:off x="0" y="5266280"/>
            <a:ext cx="4486048" cy="5645503"/>
          </a:xfrm>
          <a:prstGeom prst="rect">
            <a:avLst/>
          </a:prstGeom>
          <a:noFill/>
          <a:ln>
            <a:noFill/>
          </a:ln>
        </p:spPr>
      </p:pic>
      <p:pic>
        <p:nvPicPr>
          <p:cNvPr descr=" " id="289" name="Google Shape;289;p9"/>
          <p:cNvPicPr preferRelativeResize="0"/>
          <p:nvPr/>
        </p:nvPicPr>
        <p:blipFill rotWithShape="1">
          <a:blip r:embed="rId41">
            <a:alphaModFix/>
          </a:blip>
          <a:srcRect b="0" l="0" r="0" t="0"/>
          <a:stretch/>
        </p:blipFill>
        <p:spPr>
          <a:xfrm>
            <a:off x="0" y="5391612"/>
            <a:ext cx="4413687" cy="5645503"/>
          </a:xfrm>
          <a:prstGeom prst="rect">
            <a:avLst/>
          </a:prstGeom>
          <a:noFill/>
          <a:ln>
            <a:noFill/>
          </a:ln>
        </p:spPr>
      </p:pic>
      <p:pic>
        <p:nvPicPr>
          <p:cNvPr descr=" " id="290" name="Google Shape;290;p9"/>
          <p:cNvPicPr preferRelativeResize="0"/>
          <p:nvPr/>
        </p:nvPicPr>
        <p:blipFill rotWithShape="1">
          <a:blip r:embed="rId42">
            <a:alphaModFix/>
          </a:blip>
          <a:srcRect b="0" l="0" r="0" t="0"/>
          <a:stretch/>
        </p:blipFill>
        <p:spPr>
          <a:xfrm>
            <a:off x="0" y="5516944"/>
            <a:ext cx="4341306" cy="5645503"/>
          </a:xfrm>
          <a:prstGeom prst="rect">
            <a:avLst/>
          </a:prstGeom>
          <a:noFill/>
          <a:ln>
            <a:noFill/>
          </a:ln>
        </p:spPr>
      </p:pic>
      <p:pic>
        <p:nvPicPr>
          <p:cNvPr descr=" " id="291" name="Google Shape;291;p9"/>
          <p:cNvPicPr preferRelativeResize="0"/>
          <p:nvPr/>
        </p:nvPicPr>
        <p:blipFill rotWithShape="1">
          <a:blip r:embed="rId43">
            <a:alphaModFix/>
          </a:blip>
          <a:srcRect b="0" l="0" r="0" t="0"/>
          <a:stretch/>
        </p:blipFill>
        <p:spPr>
          <a:xfrm>
            <a:off x="0" y="5642276"/>
            <a:ext cx="4268943" cy="5645503"/>
          </a:xfrm>
          <a:prstGeom prst="rect">
            <a:avLst/>
          </a:prstGeom>
          <a:noFill/>
          <a:ln>
            <a:noFill/>
          </a:ln>
        </p:spPr>
      </p:pic>
      <p:pic>
        <p:nvPicPr>
          <p:cNvPr descr=" " id="292" name="Google Shape;292;p9"/>
          <p:cNvPicPr preferRelativeResize="0"/>
          <p:nvPr/>
        </p:nvPicPr>
        <p:blipFill rotWithShape="1">
          <a:blip r:embed="rId44">
            <a:alphaModFix/>
          </a:blip>
          <a:srcRect b="0" l="0" r="0" t="0"/>
          <a:stretch/>
        </p:blipFill>
        <p:spPr>
          <a:xfrm>
            <a:off x="0" y="5767608"/>
            <a:ext cx="4196575" cy="5645503"/>
          </a:xfrm>
          <a:prstGeom prst="rect">
            <a:avLst/>
          </a:prstGeom>
          <a:noFill/>
          <a:ln>
            <a:noFill/>
          </a:ln>
        </p:spPr>
      </p:pic>
      <p:pic>
        <p:nvPicPr>
          <p:cNvPr descr=" " id="293" name="Google Shape;293;p9"/>
          <p:cNvPicPr preferRelativeResize="0"/>
          <p:nvPr/>
        </p:nvPicPr>
        <p:blipFill rotWithShape="1">
          <a:blip r:embed="rId45">
            <a:alphaModFix/>
          </a:blip>
          <a:srcRect b="0" l="0" r="0" t="0"/>
          <a:stretch/>
        </p:blipFill>
        <p:spPr>
          <a:xfrm>
            <a:off x="0" y="5892940"/>
            <a:ext cx="4124202" cy="5645503"/>
          </a:xfrm>
          <a:prstGeom prst="rect">
            <a:avLst/>
          </a:prstGeom>
          <a:noFill/>
          <a:ln>
            <a:noFill/>
          </a:ln>
        </p:spPr>
      </p:pic>
      <p:pic>
        <p:nvPicPr>
          <p:cNvPr descr=" " id="294" name="Google Shape;294;p9"/>
          <p:cNvPicPr preferRelativeResize="0"/>
          <p:nvPr/>
        </p:nvPicPr>
        <p:blipFill rotWithShape="1">
          <a:blip r:embed="rId46">
            <a:alphaModFix/>
          </a:blip>
          <a:srcRect b="0" l="0" r="0" t="0"/>
          <a:stretch/>
        </p:blipFill>
        <p:spPr>
          <a:xfrm>
            <a:off x="0" y="6018278"/>
            <a:ext cx="4051837" cy="5645503"/>
          </a:xfrm>
          <a:prstGeom prst="rect">
            <a:avLst/>
          </a:prstGeom>
          <a:noFill/>
          <a:ln>
            <a:noFill/>
          </a:ln>
        </p:spPr>
      </p:pic>
      <p:pic>
        <p:nvPicPr>
          <p:cNvPr descr=" " id="295" name="Google Shape;295;p9"/>
          <p:cNvPicPr preferRelativeResize="0"/>
          <p:nvPr/>
        </p:nvPicPr>
        <p:blipFill rotWithShape="1">
          <a:blip r:embed="rId47">
            <a:alphaModFix/>
          </a:blip>
          <a:srcRect b="0" l="0" r="0" t="0"/>
          <a:stretch/>
        </p:blipFill>
        <p:spPr>
          <a:xfrm>
            <a:off x="0" y="6140642"/>
            <a:ext cx="3981179" cy="5645503"/>
          </a:xfrm>
          <a:prstGeom prst="rect">
            <a:avLst/>
          </a:prstGeom>
          <a:noFill/>
          <a:ln>
            <a:noFill/>
          </a:ln>
        </p:spPr>
      </p:pic>
      <p:pic>
        <p:nvPicPr>
          <p:cNvPr descr=" " id="296" name="Google Shape;296;p9"/>
          <p:cNvPicPr preferRelativeResize="0"/>
          <p:nvPr/>
        </p:nvPicPr>
        <p:blipFill rotWithShape="1">
          <a:blip r:embed="rId48">
            <a:alphaModFix/>
          </a:blip>
          <a:srcRect b="0" l="0" r="0" t="0"/>
          <a:stretch/>
        </p:blipFill>
        <p:spPr>
          <a:xfrm>
            <a:off x="0" y="6263010"/>
            <a:ext cx="3910523" cy="5645503"/>
          </a:xfrm>
          <a:prstGeom prst="rect">
            <a:avLst/>
          </a:prstGeom>
          <a:noFill/>
          <a:ln>
            <a:noFill/>
          </a:ln>
        </p:spPr>
      </p:pic>
      <p:pic>
        <p:nvPicPr>
          <p:cNvPr descr=" " id="297" name="Google Shape;297;p9"/>
          <p:cNvPicPr preferRelativeResize="0"/>
          <p:nvPr/>
        </p:nvPicPr>
        <p:blipFill rotWithShape="1">
          <a:blip r:embed="rId49">
            <a:alphaModFix/>
          </a:blip>
          <a:srcRect b="0" l="0" r="0" t="0"/>
          <a:stretch/>
        </p:blipFill>
        <p:spPr>
          <a:xfrm>
            <a:off x="0" y="6385375"/>
            <a:ext cx="3839858" cy="5645503"/>
          </a:xfrm>
          <a:prstGeom prst="rect">
            <a:avLst/>
          </a:prstGeom>
          <a:noFill/>
          <a:ln>
            <a:noFill/>
          </a:ln>
        </p:spPr>
      </p:pic>
      <p:pic>
        <p:nvPicPr>
          <p:cNvPr descr=" " id="298" name="Google Shape;298;p9"/>
          <p:cNvPicPr preferRelativeResize="0"/>
          <p:nvPr/>
        </p:nvPicPr>
        <p:blipFill rotWithShape="1">
          <a:blip r:embed="rId50">
            <a:alphaModFix/>
          </a:blip>
          <a:srcRect b="0" l="0" r="0" t="0"/>
          <a:stretch/>
        </p:blipFill>
        <p:spPr>
          <a:xfrm>
            <a:off x="0" y="6507742"/>
            <a:ext cx="3769205" cy="5645503"/>
          </a:xfrm>
          <a:prstGeom prst="rect">
            <a:avLst/>
          </a:prstGeom>
          <a:noFill/>
          <a:ln>
            <a:noFill/>
          </a:ln>
        </p:spPr>
      </p:pic>
      <p:pic>
        <p:nvPicPr>
          <p:cNvPr descr=" " id="299" name="Google Shape;299;p9"/>
          <p:cNvPicPr preferRelativeResize="0"/>
          <p:nvPr/>
        </p:nvPicPr>
        <p:blipFill rotWithShape="1">
          <a:blip r:embed="rId51">
            <a:alphaModFix/>
          </a:blip>
          <a:srcRect b="0" l="0" r="0" t="0"/>
          <a:stretch/>
        </p:blipFill>
        <p:spPr>
          <a:xfrm>
            <a:off x="0" y="6630107"/>
            <a:ext cx="3698551" cy="5645503"/>
          </a:xfrm>
          <a:prstGeom prst="rect">
            <a:avLst/>
          </a:prstGeom>
          <a:noFill/>
          <a:ln>
            <a:noFill/>
          </a:ln>
        </p:spPr>
      </p:pic>
      <p:pic>
        <p:nvPicPr>
          <p:cNvPr descr=" " id="300" name="Google Shape;300;p9"/>
          <p:cNvPicPr preferRelativeResize="0"/>
          <p:nvPr/>
        </p:nvPicPr>
        <p:blipFill rotWithShape="1">
          <a:blip r:embed="rId52">
            <a:alphaModFix/>
          </a:blip>
          <a:srcRect b="0" l="0" r="0" t="0"/>
          <a:stretch/>
        </p:blipFill>
        <p:spPr>
          <a:xfrm>
            <a:off x="0" y="6752475"/>
            <a:ext cx="3627889" cy="5645503"/>
          </a:xfrm>
          <a:prstGeom prst="rect">
            <a:avLst/>
          </a:prstGeom>
          <a:noFill/>
          <a:ln>
            <a:noFill/>
          </a:ln>
        </p:spPr>
      </p:pic>
      <p:pic>
        <p:nvPicPr>
          <p:cNvPr descr=" " id="301" name="Google Shape;301;p9"/>
          <p:cNvPicPr preferRelativeResize="0"/>
          <p:nvPr/>
        </p:nvPicPr>
        <p:blipFill rotWithShape="1">
          <a:blip r:embed="rId53">
            <a:alphaModFix/>
          </a:blip>
          <a:srcRect b="0" l="0" r="0" t="0"/>
          <a:stretch/>
        </p:blipFill>
        <p:spPr>
          <a:xfrm>
            <a:off x="0" y="6874839"/>
            <a:ext cx="3557234" cy="5645503"/>
          </a:xfrm>
          <a:prstGeom prst="rect">
            <a:avLst/>
          </a:prstGeom>
          <a:noFill/>
          <a:ln>
            <a:noFill/>
          </a:ln>
        </p:spPr>
      </p:pic>
      <p:pic>
        <p:nvPicPr>
          <p:cNvPr descr=" " id="302" name="Google Shape;302;p9"/>
          <p:cNvPicPr preferRelativeResize="0"/>
          <p:nvPr/>
        </p:nvPicPr>
        <p:blipFill rotWithShape="1">
          <a:blip r:embed="rId54">
            <a:alphaModFix/>
          </a:blip>
          <a:srcRect b="0" l="0" r="0" t="0"/>
          <a:stretch/>
        </p:blipFill>
        <p:spPr>
          <a:xfrm>
            <a:off x="0" y="6997207"/>
            <a:ext cx="3486580" cy="5645503"/>
          </a:xfrm>
          <a:prstGeom prst="rect">
            <a:avLst/>
          </a:prstGeom>
          <a:noFill/>
          <a:ln>
            <a:noFill/>
          </a:ln>
        </p:spPr>
      </p:pic>
      <p:pic>
        <p:nvPicPr>
          <p:cNvPr descr=" " id="303" name="Google Shape;303;p9"/>
          <p:cNvPicPr preferRelativeResize="0"/>
          <p:nvPr/>
        </p:nvPicPr>
        <p:blipFill rotWithShape="1">
          <a:blip r:embed="rId55">
            <a:alphaModFix/>
          </a:blip>
          <a:srcRect b="0" l="0" r="0" t="0"/>
          <a:stretch/>
        </p:blipFill>
        <p:spPr>
          <a:xfrm>
            <a:off x="0" y="7119572"/>
            <a:ext cx="3415922" cy="5645503"/>
          </a:xfrm>
          <a:prstGeom prst="rect">
            <a:avLst/>
          </a:prstGeom>
          <a:noFill/>
          <a:ln>
            <a:noFill/>
          </a:ln>
        </p:spPr>
      </p:pic>
      <p:pic>
        <p:nvPicPr>
          <p:cNvPr descr=" " id="304" name="Google Shape;304;p9"/>
          <p:cNvPicPr preferRelativeResize="0"/>
          <p:nvPr/>
        </p:nvPicPr>
        <p:blipFill rotWithShape="1">
          <a:blip r:embed="rId56">
            <a:alphaModFix/>
          </a:blip>
          <a:srcRect b="0" l="0" r="0" t="0"/>
          <a:stretch/>
        </p:blipFill>
        <p:spPr>
          <a:xfrm>
            <a:off x="0" y="7241939"/>
            <a:ext cx="3345264" cy="5645503"/>
          </a:xfrm>
          <a:prstGeom prst="rect">
            <a:avLst/>
          </a:prstGeom>
          <a:noFill/>
          <a:ln>
            <a:noFill/>
          </a:ln>
        </p:spPr>
      </p:pic>
      <p:pic>
        <p:nvPicPr>
          <p:cNvPr descr=" " id="305" name="Google Shape;305;p9"/>
          <p:cNvPicPr preferRelativeResize="0"/>
          <p:nvPr/>
        </p:nvPicPr>
        <p:blipFill rotWithShape="1">
          <a:blip r:embed="rId57">
            <a:alphaModFix/>
          </a:blip>
          <a:srcRect b="0" l="0" r="0" t="0"/>
          <a:stretch/>
        </p:blipFill>
        <p:spPr>
          <a:xfrm>
            <a:off x="0" y="7364304"/>
            <a:ext cx="3274608" cy="5645503"/>
          </a:xfrm>
          <a:prstGeom prst="rect">
            <a:avLst/>
          </a:prstGeom>
          <a:noFill/>
          <a:ln>
            <a:noFill/>
          </a:ln>
        </p:spPr>
      </p:pic>
      <p:pic>
        <p:nvPicPr>
          <p:cNvPr descr=" " id="306" name="Google Shape;306;p9"/>
          <p:cNvPicPr preferRelativeResize="0"/>
          <p:nvPr/>
        </p:nvPicPr>
        <p:blipFill rotWithShape="1">
          <a:blip r:embed="rId58">
            <a:alphaModFix/>
          </a:blip>
          <a:srcRect b="0" l="0" r="0" t="0"/>
          <a:stretch/>
        </p:blipFill>
        <p:spPr>
          <a:xfrm>
            <a:off x="0" y="7486672"/>
            <a:ext cx="3203949" cy="5645503"/>
          </a:xfrm>
          <a:prstGeom prst="rect">
            <a:avLst/>
          </a:prstGeom>
          <a:noFill/>
          <a:ln>
            <a:noFill/>
          </a:ln>
        </p:spPr>
      </p:pic>
      <p:pic>
        <p:nvPicPr>
          <p:cNvPr descr=" " id="307" name="Google Shape;307;p9"/>
          <p:cNvPicPr preferRelativeResize="0"/>
          <p:nvPr/>
        </p:nvPicPr>
        <p:blipFill rotWithShape="1">
          <a:blip r:embed="rId59">
            <a:alphaModFix/>
          </a:blip>
          <a:srcRect b="0" l="0" r="0" t="0"/>
          <a:stretch/>
        </p:blipFill>
        <p:spPr>
          <a:xfrm>
            <a:off x="0" y="7609036"/>
            <a:ext cx="3133297" cy="5645503"/>
          </a:xfrm>
          <a:prstGeom prst="rect">
            <a:avLst/>
          </a:prstGeom>
          <a:noFill/>
          <a:ln>
            <a:noFill/>
          </a:ln>
        </p:spPr>
      </p:pic>
      <p:pic>
        <p:nvPicPr>
          <p:cNvPr descr=" " id="308" name="Google Shape;308;p9"/>
          <p:cNvPicPr preferRelativeResize="0"/>
          <p:nvPr/>
        </p:nvPicPr>
        <p:blipFill rotWithShape="1">
          <a:blip r:embed="rId60">
            <a:alphaModFix/>
          </a:blip>
          <a:srcRect b="0" l="0" r="0" t="0"/>
          <a:stretch/>
        </p:blipFill>
        <p:spPr>
          <a:xfrm>
            <a:off x="0" y="7731404"/>
            <a:ext cx="3062638" cy="5645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2023-11-15T02:19:50Z</dcterms:created>
  <dc:creator>PptxGenJS</dc:creator>
</cp:coreProperties>
</file>